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76" r:id="rId2"/>
    <p:sldId id="277" r:id="rId3"/>
    <p:sldId id="1043" r:id="rId4"/>
    <p:sldId id="1037" r:id="rId5"/>
    <p:sldId id="1045" r:id="rId6"/>
    <p:sldId id="1046" r:id="rId7"/>
    <p:sldId id="1014" r:id="rId8"/>
    <p:sldId id="1018" r:id="rId9"/>
    <p:sldId id="630" r:id="rId10"/>
    <p:sldId id="631" r:id="rId11"/>
    <p:sldId id="1019" r:id="rId12"/>
    <p:sldId id="1012" r:id="rId13"/>
    <p:sldId id="1049" r:id="rId14"/>
    <p:sldId id="1051" r:id="rId15"/>
    <p:sldId id="1055" r:id="rId16"/>
    <p:sldId id="1048" r:id="rId17"/>
    <p:sldId id="510" r:id="rId18"/>
    <p:sldId id="511" r:id="rId19"/>
    <p:sldId id="512" r:id="rId20"/>
    <p:sldId id="513" r:id="rId21"/>
    <p:sldId id="514" r:id="rId22"/>
    <p:sldId id="515" r:id="rId23"/>
    <p:sldId id="516" r:id="rId24"/>
    <p:sldId id="517" r:id="rId25"/>
    <p:sldId id="1052" r:id="rId26"/>
    <p:sldId id="1054" r:id="rId27"/>
    <p:sldId id="1038" r:id="rId28"/>
    <p:sldId id="280" r:id="rId29"/>
    <p:sldId id="287" r:id="rId3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BAC8"/>
    <a:srgbClr val="6249DF"/>
    <a:srgbClr val="4782E1"/>
    <a:srgbClr val="04CEDE"/>
    <a:srgbClr val="2AA6DE"/>
    <a:srgbClr val="2097CF"/>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0" autoAdjust="0"/>
    <p:restoredTop sz="83715" autoAdjust="0"/>
  </p:normalViewPr>
  <p:slideViewPr>
    <p:cSldViewPr>
      <p:cViewPr varScale="1">
        <p:scale>
          <a:sx n="92" d="100"/>
          <a:sy n="92" d="100"/>
        </p:scale>
        <p:origin x="1268" y="6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6.748"/>
    </inkml:context>
    <inkml:brush xml:id="br0">
      <inkml:brushProperty name="width" value="0.05" units="cm"/>
      <inkml:brushProperty name="height" value="0.05" units="cm"/>
    </inkml:brush>
  </inkml:definitions>
  <inkml:trace contextRef="#ctx0" brushRef="#br0">0 0 24575,'0'5'0,"0"10"0,0 7 0,0 4 0,0 6 0,0 7 0,0 6 0,0 3 0,0 3 0,0-3 0,0-1 0,0-4 0,0-4 0,0-6 0,0-7-8191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7.104"/>
    </inkml:context>
    <inkml:brush xml:id="br0">
      <inkml:brushProperty name="width" value="0.05" units="cm"/>
      <inkml:brushProperty name="height" value="0.05" units="cm"/>
    </inkml:brush>
  </inkml:definitions>
  <inkml:trace contextRef="#ctx0" brushRef="#br0">0 225 24575,'55'1'0,"-25"1"0,0-2 0,0-1 0,0-1 0,42-9 0,-64 9 0,0-1 0,-1 1 0,1-1 0,0-1 0,-1 1 0,0-1 0,0-1 0,0 1 0,0-1 0,-1 0 0,0-1 0,0 0 0,0 1 0,-1-2 0,0 1 0,0-1 0,0 0 0,-1 0 0,0 0 0,6-14 0,-6 10 0,2-4 0,-1 0 0,0 0 0,4-22 0,-9 37 0,0 0 0,0 0 0,0 0 0,0 0 0,0 0 0,-1 1 0,1-1 0,0 0 0,0 0 0,0 0 0,0 0 0,0 0 0,0 0 0,0 0 0,0 0 0,0 0 0,0 0 0,0 0 0,0 0 0,-1 0 0,1 0 0,0 0 0,0 0 0,0 0 0,0 0 0,0 0 0,0 0 0,0 0 0,0 0 0,0-1 0,0 1 0,0 0 0,0 0 0,0 0 0,-1 0 0,1 0 0,0 0 0,0 0 0,0 0 0,0 0 0,0 0 0,0 0 0,0 0 0,0 0 0,0 0 0,0 0 0,0 0 0,0-1 0,0 1 0,0 0 0,0 0 0,0 0 0,0 0 0,0 0 0,0 0 0,0 0 0,0 0 0,0 0 0,0 0 0,0 0 0,0-1 0,0 1 0,0 0 0,-8 9 0,-7 13 0,-129 242-1365,110-206-5461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7.959"/>
    </inkml:context>
    <inkml:brush xml:id="br0">
      <inkml:brushProperty name="width" value="0.05" units="cm"/>
      <inkml:brushProperty name="height" value="0.05" units="cm"/>
    </inkml:brush>
  </inkml:definitions>
  <inkml:trace contextRef="#ctx0" brushRef="#br0">0 32 24575,'0'-2'0,"0"1"0,1-1 0,-1 1 0,0 0 0,1-1 0,-1 1 0,1 0 0,-1-1 0,1 1 0,0 0 0,-1-1 0,1 1 0,0 0 0,0 0 0,0 0 0,0 0 0,0 0 0,0 0 0,0 0 0,0 0 0,0 0 0,1 0 0,1 0 0,-3 0 0,1 1 0,0 0 0,0 0 0,0-1 0,-1 1 0,1 0 0,0 0 0,0 0 0,0 0 0,-1 0 0,1 0 0,0 0 0,0 0 0,0 0 0,-1 1 0,1-1 0,0 0 0,0 0 0,-1 1 0,1-1 0,0 0 0,0 1 0,-1-1 0,1 1 0,0-1 0,-1 1 0,1-1 0,-1 1 0,1-1 0,-1 1 0,1 0 0,-1-1 0,1 1 0,-1 0 0,0-1 0,1 1 0,-1 0 0,0 0 0,1 0 0,-1-1 0,0 1 0,0 1 0,5 22 0,-2 0 0,0 0 0,-2 0 0,0 0 0,-5 37 0,2-33 0,1 0 0,1 0 0,6 44 0,-4-65-170,-1 0-1,1 0 0,1 0 1,-1-1-1,1 0 0,0 1 1,6 8-1,7 5-6655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8.546"/>
    </inkml:context>
    <inkml:brush xml:id="br0">
      <inkml:brushProperty name="width" value="0.05" units="cm"/>
      <inkml:brushProperty name="height" value="0.05" units="cm"/>
    </inkml:brush>
  </inkml:definitions>
  <inkml:trace contextRef="#ctx0" brushRef="#br0">125 77 24575,'0'-3'0,"9"-3"0,15-6 0,12 2 0,0 0 0,1 3 0,56-5 0,-24 3 0,-18 2 0,-58 9 0,0 0 0,0 1 0,0 0 0,1 1 0,-1-1 0,1 1 0,0 0 0,0 1 0,0 0 0,0 0 0,1 0 0,0 0 0,0 1 0,0 0 0,1 0 0,0 0 0,0 1 0,1-1 0,0 1 0,0 0 0,-4 13 0,6-16 0,-23 141 0,23-128 0,0 0 0,1 0 0,0 0 0,2 0 0,0 0 0,7 26 0,5-16 0,-5-21 0,-9-6 0,1-1 0,-1 1 0,0 0 0,0-1 0,1 1 0,-1 0 0,0-1 0,1 1 0,-1-1 0,0 1 0,0-1 0,0 1 0,0 0 0,1-1 0,-1 1 0,0-1 0,0 1 0,0-1 0,0 1 0,0-1 0,0 1 0,0-1 0,0 1 0,0 0 0,0-1 0,-1 0 0,1-3 0,0 0 0,-1 0 0,0 0 0,1 0 0,-2 0 0,1 0 0,0 0 0,-1 0 0,0 0 0,1 1 0,-2-1 0,1 1 0,0-1 0,-5-4 0,2 2 0,-1 1 0,1 1 0,-1-1 0,0 1 0,0 0 0,-1 0 0,-12-4 0,6 3 0,0 0 0,0 1 0,0 1 0,-1 1 0,0 0 0,1 0 0,-1 1 0,-20 2 0,19 0 30,0 2 0,0 0 0,-26 8 0,37-10-98,1 0 1,0 0-1,-1 1 1,1-1-1,0 1 1,0 0-1,-1-1 1,1 2-1,1-1 1,-1 0-1,0 0 1,0 1-1,1-1 1,0 1-1,-1 0 1,1 0-1,0 0 1,0 0-1,1 0 1,-1 1-1,-1 4 1,3 5-6759</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9.333"/>
    </inkml:context>
    <inkml:brush xml:id="br0">
      <inkml:brushProperty name="width" value="0.05" units="cm"/>
      <inkml:brushProperty name="height" value="0.05" units="cm"/>
    </inkml:brush>
  </inkml:definitions>
  <inkml:trace contextRef="#ctx0" brushRef="#br0">132 31 24575,'0'-1'0,"0"0"0,0-1 0,0 1 0,0 0 0,0 0 0,-1-1 0,1 1 0,0 0 0,-1 0 0,1 0 0,-1 0 0,1-1 0,-1 1 0,0 0 0,1 0 0,-1 0 0,0 0 0,0 0 0,0 0 0,0 1 0,1-1 0,-1 0 0,0 0 0,-1 1 0,1-1 0,0 0 0,0 1 0,0-1 0,0 1 0,0 0 0,-1-1 0,1 1 0,0 0 0,-2-1 0,2 1 0,-1 0 0,0 0 0,0 0 0,0 0 0,1 1 0,-1-1 0,0 0 0,1 1 0,-1-1 0,0 1 0,1 0 0,-1-1 0,0 1 0,1 0 0,-1 0 0,1 0 0,0 0 0,-1 0 0,1 1 0,0-1 0,-1 0 0,1 1 0,-1 2 0,-10 18 0,2 0 0,1 1 0,1 0 0,1 1 0,0 0 0,2 0 0,1 0 0,1 1 0,2-1 0,1 38 0,-1-59 0,1-1 0,1 0 0,-1 0 0,0 0 0,0 1 0,1-1 0,-1 0 0,1 0 0,0 0 0,0 0 0,-1 0 0,1 0 0,0 0 0,1 0 0,-1-1 0,0 1 0,1 0 0,-1-1 0,1 1 0,-1 0 0,1-1 0,2 2 0,-1-2 0,-1 0 0,0-1 0,1 1 0,-1-1 0,1 0 0,-1 1 0,1-1 0,-1 0 0,1-1 0,-1 1 0,1 0 0,-1-1 0,1 1 0,-1-1 0,1 0 0,2-1 0,6-3 0,1-1 0,-1 0 0,-1-1 0,1 0 0,-1 0 0,13-14 0,4-8 0,0-1 0,-2-1 0,-2-2 0,-1 0 0,34-68 0,-56 101 0,-1 0 0,1 0 0,0 0 0,0 0 0,0 0 0,0 0 0,0 0 0,0 0 0,0 0 0,0 0 0,-1 0 0,1 0 0,0 0 0,0 0 0,0 0 0,0 0 0,0 0 0,0 0 0,0 0 0,0 0 0,-1 0 0,1 0 0,0 0 0,0 0 0,0 0 0,0 0 0,0 0 0,0 0 0,0 0 0,0 0 0,-1 0 0,1 0 0,0 0 0,0 0 0,0 0 0,0-1 0,0 1 0,0 0 0,0 0 0,0 0 0,0 0 0,0 0 0,0 0 0,0 0 0,0 0 0,0-1 0,0 1 0,0 0 0,0 0 0,0 0 0,0 0 0,0 0 0,0 0 0,0 0 0,0 0 0,0-1 0,0 1 0,0 0 0,0 0 0,0 0 0,0 0 0,0 0 0,0 0 0,0 0 0,-15 8 0,-19 15 0,-98 64 0,-3 3 0,135-90 0,-1 0 0,1 0 0,-1 1 0,1-1 0,-1 0 0,1 1 0,0-1 0,-1 0 0,1 1 0,-1-1 0,1 1 0,0-1 0,-1 1 0,1-1 0,0 1 0,0-1 0,-1 1 0,1-1 0,0 1 0,0-1 0,0 1 0,-1-1 0,1 1 0,0-1 0,0 2 0,12 4 0,27-5 0,-34-1 0,24 0 0,0 1 0,0 1 0,-1 2 0,48 12 0,-62-12 0,1 1 0,-1 1 0,0 0 0,0 1 0,-1 0 0,0 1 0,0 1 0,-1 0 0,0 1 0,16 17 0,-7-5-1365,-5-4-5461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9.724"/>
    </inkml:context>
    <inkml:brush xml:id="br0">
      <inkml:brushProperty name="width" value="0.05" units="cm"/>
      <inkml:brushProperty name="height" value="0.05" units="cm"/>
    </inkml:brush>
  </inkml:definitions>
  <inkml:trace contextRef="#ctx0" brushRef="#br0">75 1 24575,'-3'0'0,"-1"0"0,0 0 0,1 0 0,-1 1 0,0-1 0,1 1 0,-1 0 0,1 0 0,0 0 0,-1 1 0,1-1 0,0 1 0,-1 0 0,-4 3 0,6-3 0,0 1 0,0-1 0,1 0 0,-1 0 0,1 1 0,0-1 0,0 1 0,-1-1 0,2 1 0,-1 0 0,0-1 0,0 1 0,1 0 0,0 0 0,-1-1 0,1 1 0,0 0 0,0 0 0,1 0 0,0 3 0,2 28 0,0 2 0,1 0 0,2 0 0,1-1 0,18 53 0,-22-82 0,0 0 0,0 0 0,0 0 0,1 0 0,0 0 0,0-1 0,0 0 0,1 0 0,0 0 0,0 0 0,0-1 0,0 0 0,1 0 0,0 0 0,-1 0 0,2-1 0,11 4 0,-5-3 0,0-1 0,1 0 0,-1-1 0,0-1 0,1 0 0,-1-1 0,1-1 0,16-2 0,18-3-1365,-3-1-5461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50.692"/>
    </inkml:context>
    <inkml:brush xml:id="br0">
      <inkml:brushProperty name="width" value="0.05" units="cm"/>
      <inkml:brushProperty name="height" value="0.05" units="cm"/>
    </inkml:brush>
  </inkml:definitions>
  <inkml:trace contextRef="#ctx0" brushRef="#br0">1 1 24575,'10'29'0,"0"-3"0,3 50 0,-3 1 0,-1 94 0,-9-165 0,1 26 0,-1-31 0,-1 0 0,1 0 0,0 0 0,1 0 0,-1 0 0,0 0 0,0 0 0,0 0 0,1 0 0,-1 0 0,0 0 0,1 0 0,-1 0 0,1 0 0,-1 0 0,1 0 0,-1 0 0,1-1 0,0 1 0,-1 0 0,1 0 0,1 0 0,1-4 0,0 0 0,0 0 0,-1 0 0,1 0 0,-1 0 0,0-1 0,0 1 0,0-1 0,2-5 0,-2 6 0,146-317 0,-137 296 0,-17 31 0,-17 38 0,21-41 0,1-1 0,0 0 0,0 0 0,0 1 0,0-1 0,1 1 0,0-1 0,-1 1 0,1-1 0,0 0 0,1 1 0,-1-1 0,0 1 0,1-1 0,0 0 0,0 1 0,0-1 0,0 0 0,1 0 0,-1 1 0,1-1 0,0 0 0,0-1 0,0 1 0,0 0 0,0-1 0,1 1 0,-1-1 0,1 1 0,-1-1 0,1 0 0,0 0 0,0-1 0,0 1 0,0 0 0,4 0 0,6 3 0,1 0 0,0-1 0,-1-1 0,1-1 0,1 0 0,-1 0 0,21-2 0,-10 0 0,-9-1 0,0 1 0,0 1 0,0 0 0,24 5 0,-36-5 0,1 1 0,0 0 0,0 0 0,-1 0 0,1 0 0,-1 1 0,1 0 0,-1 0 0,0 0 0,0 0 0,-1 0 0,1 1 0,-1 0 0,1 0 0,-1 0 0,0 0 0,-1 0 0,4 8 0,17 48-1365,-14-31-5461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51.301"/>
    </inkml:context>
    <inkml:brush xml:id="br0">
      <inkml:brushProperty name="width" value="0.05" units="cm"/>
      <inkml:brushProperty name="height" value="0.05" units="cm"/>
    </inkml:brush>
  </inkml:definitions>
  <inkml:trace contextRef="#ctx0" brushRef="#br0">181 176 24575,'0'0'0,"0"-1"0,0 1 0,0-1 0,0 1 0,0-1 0,0 0 0,0 1 0,0-1 0,0 1 0,0-1 0,-1 1 0,1-1 0,0 1 0,0-1 0,-1 0 0,1 1 0,0 0 0,0-1 0,-1 1 0,1-1 0,-1 1 0,1-1 0,0 1 0,-1 0 0,1-1 0,-1 1 0,1 0 0,-1-1 0,1 1 0,-1 0 0,1 0 0,-1-1 0,1 1 0,-1 0 0,1 0 0,-1 0 0,0 0 0,1 0 0,-1 0 0,1 0 0,-1 0 0,1 0 0,-1 0 0,0 0 0,1 0 0,-1 0 0,1 0 0,-1 1 0,1-1 0,-1 0 0,-1 1 0,0 0 0,1-1 0,-1 1 0,0 0 0,1 0 0,-1 0 0,1 0 0,0 0 0,-1 0 0,1 0 0,0 1 0,0-1 0,-1 0 0,1 1 0,-1 2 0,-2 7 0,2 0 0,-1-1 0,1 1 0,0 21 0,2-24 0,-1 0 0,1 0 0,-1 0 0,-1-1 0,0 1 0,0 0 0,0 0 0,-1-1 0,0 1 0,0-1 0,-6 8 0,6-11 0,0 0 0,0 0 0,-1-1 0,0 1 0,1-1 0,-1 0 0,0 0 0,-1 0 0,1-1 0,0 0 0,-8 4 0,10-6 0,1 1 0,0-1 0,-1 0 0,1 0 0,-1 1 0,1-1 0,0 0 0,-1 0 0,1 0 0,-1-1 0,1 1 0,0 0 0,-1 0 0,1-1 0,0 1 0,-1-1 0,1 1 0,-2-2 0,2 1 0,-1 0 0,1 0 0,0-1 0,0 1 0,0-1 0,0 1 0,0-1 0,0 1 0,0-1 0,0 0 0,0 1 0,1-1 0,-1 0 0,1 1 0,0-1 0,-1 0 0,1-3 0,-1-6 0,1 1 0,1 0 0,0 0 0,0-1 0,1 1 0,1 0 0,-1 0 0,1 0 0,1 1 0,9-19 0,7-8 0,30-43 0,-34 56 0,-10 12 0,0 0 0,2 1 0,-1 0 0,1 1 0,1-1 0,-1 2 0,15-12 0,-22 19 0,0 0 0,0 1 0,1-1 0,-1 0 0,0 1 0,0-1 0,1 1 0,-1-1 0,0 1 0,1-1 0,-1 1 0,1 0 0,-1 0 0,0 0 0,1 0 0,-1 0 0,1 0 0,-1 0 0,0 0 0,1 1 0,-1-1 0,1 0 0,-1 1 0,0-1 0,3 2 0,-2 0 0,0 0 0,0 0 0,0 0 0,-1 0 0,1 0 0,0 0 0,-1 0 0,0 1 0,1-1 0,-1 1 0,0-1 0,1 4 0,2 7 0,-1 0 0,-1 0 0,0-1 0,0 19 0,-2-9 0,0-12 0,0 1 0,1-1 0,0 1 0,4 15 0,-5-23 0,1 0 0,0-1 0,0 0 0,0 1 0,0-1 0,1 0 0,-1 1 0,0-1 0,1 0 0,0 0 0,0 0 0,-1 0 0,1-1 0,0 1 0,0 0 0,1-1 0,-1 1 0,0-1 0,0 0 0,1 0 0,-1 0 0,1 0 0,3 1 0,2 0 0,0 0 0,1-1 0,-1 0 0,1-1 0,-1 1 0,1-2 0,-1 1 0,1-1 0,-1 0 0,1-1 0,-1 0 0,0 0 0,0-1 0,0 0 0,0-1 0,10-5 0,-9 3 0,0-1 0,0 1 0,-1-2 0,0 1 0,0-1 0,-1 0 0,0-1 0,0 0 0,-1 0 0,0 0 0,0-1 0,3-10 0,8-15-1365,-10 20-5461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51.813"/>
    </inkml:context>
    <inkml:brush xml:id="br0">
      <inkml:brushProperty name="width" value="0.05" units="cm"/>
      <inkml:brushProperty name="height" value="0.05" units="cm"/>
    </inkml:brush>
  </inkml:definitions>
  <inkml:trace contextRef="#ctx0" brushRef="#br0">201 20 24575,'1'-1'0,"-1"0"0,0 0 0,0 0 0,0 0 0,0 0 0,0 1 0,0-1 0,-1 0 0,1 0 0,0 0 0,0 0 0,-1 0 0,1 0 0,0 0 0,-1 1 0,1-1 0,-1 0 0,1 0 0,-2-1 0,2 2 0,-1 0 0,0 0 0,1 0 0,-1 0 0,1 0 0,-1 0 0,1 0 0,-1 0 0,1 0 0,-1 0 0,0 0 0,1 0 0,-1 0 0,1 0 0,-1 1 0,1-1 0,-1 0 0,1 0 0,-1 1 0,1-1 0,-1 0 0,1 1 0,-1 0 0,-30 31 0,26-26 0,-13 16 0,1 2 0,1-1 0,1 2 0,1 0 0,1 1 0,1 0 0,1 1 0,2 0 0,-9 39 0,17-60 0,0 0 0,0 0 0,1 0 0,-1 0 0,1 1 0,1-1 0,-1 0 0,1 0 0,0 0 0,0 0 0,1 0 0,0 0 0,0-1 0,0 1 0,1 0 0,0-1 0,0 0 0,0 1 0,1-1 0,-1 0 0,1-1 0,0 1 0,1-1 0,-1 0 0,1 0 0,0 0 0,0-1 0,0 1 0,0-1 0,1 0 0,-1-1 0,1 1 0,0-1 0,0-1 0,0 1 0,10 1 0,0 0 0,1-1 0,-1-1 0,1 0 0,0-1 0,0-1 0,-1-1 0,1 0 0,23-7 0,-27 6 0,0-1 0,0 0 0,0-2 0,0 1 0,-1-2 0,0 1 0,0-2 0,-1 1 0,0-2 0,17-15 0,-23 18 5,0 0 0,-1 0 0,0 0-1,0 0 1,0-1 0,-1 0 0,0 0 0,0 0-1,-1 0 1,0 0 0,0 0 0,-1-1 0,1 1-1,-2-1 1,1 1 0,-1-1 0,0 1-1,-1-1 1,0 1 0,0-1 0,0 1 0,-1-1-1,0 1 1,-4-9 0,0 1-140,-1 0 0,0 1 0,-1 0 0,-1 0 0,0 1 0,-1 0 0,0 1 0,-1 0 0,-1 0 0,-16-13 0,4 8-6691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52.315"/>
    </inkml:context>
    <inkml:brush xml:id="br0">
      <inkml:brushProperty name="width" value="0.05" units="cm"/>
      <inkml:brushProperty name="height" value="0.05" units="cm"/>
    </inkml:brush>
  </inkml:definitions>
  <inkml:trace contextRef="#ctx0" brushRef="#br0">53 178 24575,'1'0'0,"0"0"0,0 1 0,0-1 0,-1 0 0,1 1 0,0-1 0,0 1 0,0-1 0,0 1 0,-1-1 0,1 1 0,0-1 0,-1 1 0,1 0 0,0-1 0,-1 1 0,1 0 0,-1 0 0,1 0 0,-1-1 0,1 1 0,-1 0 0,0 0 0,1 0 0,-1 0 0,0 0 0,0 1 0,6 29 0,-6-29 0,2 27 0,-2 1 0,0-1 0,-2 1 0,-6 30 0,-32 115 0,23-122 0,12-51 0,2-11 0,0-12 0,3-8 0,2 0 0,0 0 0,2 0 0,1 1 0,10-32 0,-1 14 0,2 1 0,29-58 0,-31 76 0,1 0 0,22-27 0,-28 42 0,1 0 0,0 0 0,1 1 0,1 1 0,0 0 0,13-9 0,-21 17 0,-1 0 0,1 0 0,0 0 0,0 0 0,0 1 0,0 0 0,0 0 0,0 0 0,0 0 0,0 1 0,0-1 0,0 1 0,7 1 0,-9-1 0,0 0 0,0 1 0,-1-1 0,1 1 0,0-1 0,-1 1 0,1 0 0,0 0 0,-1 0 0,1 0 0,-1 0 0,0 0 0,1 0 0,-1 0 0,0 1 0,1-1 0,-1 0 0,0 1 0,0-1 0,0 1 0,-1-1 0,1 1 0,0 0 0,0-1 0,-1 1 0,1 0 0,-1-1 0,1 1 0,-1 0 0,0 0 0,0 0 0,0-1 0,0 4 0,-1 2 9,0 1-1,0-1 0,0 0 1,-1 0-1,0 0 1,-1 0-1,1 0 0,-1 0 1,-1-1-1,1 1 0,-1-1 1,-7 8-1,-7 9-586,-36 35 0,48-52 260,-18 18-6508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52.957"/>
    </inkml:context>
    <inkml:brush xml:id="br0">
      <inkml:brushProperty name="width" value="0.05" units="cm"/>
      <inkml:brushProperty name="height" value="0.05" units="cm"/>
    </inkml:brush>
  </inkml:definitions>
  <inkml:trace contextRef="#ctx0" brushRef="#br0">303 148 24575,'4'0'0,"1"0"0,-1-1 0,1 0 0,-1 0 0,0-1 0,1 1 0,-1-1 0,0 0 0,0 0 0,0 0 0,0 0 0,0-1 0,0 0 0,-1 1 0,1-1 0,-1-1 0,4-3 0,-7 1 0,-8 7 0,-9 6 0,-18 12 0,2 2 0,0 1 0,-58 53 0,71-56 0,1 1 0,1 1 0,0 1 0,2 0 0,0 1 0,-18 38 0,30-54 0,1 0 0,1 0 0,-1 0 0,1 0 0,0 0 0,1 1 0,-1-1 0,2 1 0,-1-1 0,1 1 0,0 0 0,0-1 0,1 1 0,0-1 0,4 12 0,-3-13 0,1 1 0,0-1 0,0 0 0,1 0 0,0 0 0,0 0 0,1 0 0,-1-1 0,1 0 0,0 0 0,1 0 0,-1-1 0,1 0 0,0 0 0,0 0 0,11 5 0,-2-3 0,0-1 0,1 0 0,0 0 0,0-2 0,0 0 0,0-1 0,0 0 0,0-1 0,0-1 0,1-1 0,-1 0 0,0-1 0,0-1 0,0-1 0,0 0 0,-1-1 0,1 0 0,-1-1 0,25-15 0,-28 15 0,0-1 0,-1-1 0,1 0 0,-1-1 0,-1 0 0,0-1 0,0 0 0,-1 0 0,0-1 0,0 0 0,-2-1 0,1 0 0,-1 0 0,-1 0 0,0-1 0,-1 0 0,-1 0 0,0-1 0,0 1 0,-1-1 0,-1 0 0,-1 0 0,1-17 0,-4 6 0,-1 1 0,-1 0 0,-1 0 0,-2 1 0,0-1 0,-1 1 0,-1 1 0,-1 0 0,-1 0 0,-1 1 0,-1 0 0,-19-22 0,29 39 0,0 1 0,0-1 0,-1 1 0,0 0 0,1 0 0,-1 0 0,0 1 0,-1 0 0,1-1 0,-6-1 0,8 3 0,1 1 0,-1 0 0,0-1 0,1 1 0,-1 0 0,1 0 0,-1 0 0,0 0 0,1 0 0,-1 1 0,1-1 0,-1 0 0,0 1 0,1-1 0,-1 1 0,1-1 0,-1 1 0,1 0 0,0 0 0,-1 0 0,1 0 0,0 0 0,-1 0 0,1 0 0,0 0 0,0 0 0,0 0 0,0 1 0,0-1 0,0 0 0,1 1 0,-1-1 0,-1 4 0,-1 3 0,0 0 0,0 0 0,1 1 0,0 0 0,0-1 0,1 1 0,0 16 0,6 67 0,-3-65 0,89 568-1365,-85-565-5461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53.574"/>
    </inkml:context>
    <inkml:brush xml:id="br0">
      <inkml:brushProperty name="width" value="0.05" units="cm"/>
      <inkml:brushProperty name="height" value="0.05" units="cm"/>
    </inkml:brush>
  </inkml:definitions>
  <inkml:trace contextRef="#ctx0" brushRef="#br0">128 163 24575,'-1'23'0,"-2"0"0,0 0 0,-1-1 0,-2 1 0,0-1 0,-1-1 0,-1 1 0,-15 27 0,-38 92 0,56-129 0,29-100 0,-15 49 0,17-45 0,-14 53 0,2 0 0,2 1 0,0 1 0,2 0 0,37-44 0,-45 61 0,2 1 0,-1 0 0,1 1 0,1 0 0,0 1 0,16-9 0,-20 13 0,0 1 0,0 0 0,1 0 0,0 1 0,-1 1 0,1 0 0,0 0 0,0 1 0,0 0 0,16 1 0,-20 0 0,0 1 0,0 1 0,0-1 0,0 1 0,-1 0 0,1 0 0,-1 1 0,1-1 0,-1 1 0,0 1 0,0-1 0,0 1 0,0 0 0,-1 0 0,0 0 0,0 0 0,0 1 0,0 0 0,-1-1 0,1 2 0,3 7 0,-5-9 0,1 1 0,-1 0 0,0 0 0,-1-1 0,1 1 0,-1 0 0,0 0 0,0 0 0,-1 1 0,1-1 0,-1 0 0,0 0 0,-1 0 0,1 0 0,-1 0 0,0 0 0,0 0 0,-1 0 0,1 0 0,-1 0 0,0 0 0,0-1 0,-1 1 0,1-1 0,-5 6 0,-1-2 0,1-1 0,-1 0 0,0 0 0,-1 0 0,1-1 0,-1 0 0,0-1 0,-20 8 0,-2-2 0,-49 12 0,1-1 0,76-22 0,0 1 0,0 0 0,1 0 0,-1 1 0,0-1 0,1 1 0,-1-1 0,1 1 0,0 0 0,-1 0 0,1 0 0,0 0 0,0 0 0,0 0 0,0 1 0,1-1 0,-1 1 0,1-1 0,-1 1 0,1-1 0,0 1 0,0 0 0,0 0 0,0 0 0,1 0 0,-1-1 0,1 1 0,-1 0 0,1 0 0,0 0 0,1 0 0,-1 0 0,0 0 0,1 0 0,-1 0 0,3 5 0,3 10 0,1 0 0,0 0 0,1-1 0,18 27 0,-14-23 0,29 45-1365,-23-40-5461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07.264"/>
    </inkml:context>
    <inkml:brush xml:id="br0">
      <inkml:brushProperty name="width" value="0.05" units="cm"/>
      <inkml:brushProperty name="height" value="0.05" units="cm"/>
    </inkml:brush>
  </inkml:definitions>
  <inkml:trace contextRef="#ctx0" brushRef="#br0">2283 112 24575,'2'0'0,"-1"0"0,1 0 0,-1 0 0,1 0 0,0 0 0,-1 0 0,1-1 0,-1 1 0,1 0 0,-1-1 0,1 1 0,-1-1 0,1 0 0,-1 1 0,1-1 0,-1 0 0,0 0 0,1 0 0,-1 0 0,0 0 0,0 0 0,0 0 0,0 0 0,0-1 0,0 1 0,0 0 0,0-1 0,0 1 0,-1-1 0,1 1 0,0-1 0,-1 1 0,0-1 0,1 1 0,-1-1 0,0 1 0,0-1 0,1 0 0,-1 1 0,-1-3 0,1 1 0,-1 0 0,1 0 0,-1 0 0,0 0 0,0 0 0,0 1 0,0-1 0,0 0 0,-1 1 0,1-1 0,-1 1 0,0 0 0,0-1 0,0 1 0,0 0 0,0 0 0,0 0 0,-1 0 0,1 1 0,0-1 0,-1 1 0,-3-2 0,-10-2 0,0 2 0,0 0 0,-1 1 0,1 0 0,0 2 0,-1 0 0,-18 2 0,-3-1 0,-26 1 0,1 3 0,0 2 0,0 3 0,1 3 0,-70 24 0,89-22 0,0 3 0,1 1 0,0 2 0,2 2 0,1 1 0,1 2 0,-64 57 0,29-10 0,-122 161 0,-38 103 0,188-270 0,-257 436 0,251-401 0,5 3 0,5 1 0,-32 126 0,-35 290 0,33 5 0,63-434 0,5 0 0,7 141 0,0-223 0,2 0 0,0 0 0,0 0 0,1-1 0,0 1 0,1-1 0,0 0 0,9 16 0,-12-23 0,1 1 0,0-1 0,0-1 0,1 1 0,-1 0 0,1 0 0,-1-1 0,1 0 0,0 1 0,0-1 0,0 0 0,0 0 0,0-1 0,0 1 0,0-1 0,1 1 0,-1-1 0,1 0 0,-1 0 0,1 0 0,-1-1 0,1 0 0,0 1 0,-1-1 0,1 0 0,-1-1 0,1 1 0,-1-1 0,6-1 0,-1 0 11,0-1 0,0 0 0,0 0 0,-1-1 0,1 0 0,-1-1-1,0 1 1,0-1 0,-1-1 0,9-8 0,1-4-506,0-1 0,17-28 0,-21 29-6331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08.802"/>
    </inkml:context>
    <inkml:brush xml:id="br0">
      <inkml:brushProperty name="width" value="0.05" units="cm"/>
      <inkml:brushProperty name="height" value="0.05" units="cm"/>
    </inkml:brush>
  </inkml:definitions>
  <inkml:trace contextRef="#ctx0" brushRef="#br0">30 115 24575,'-25'6'0,"21"0"0,15 3 0,122 36 0,-73-27 0,-30-8 0,0-1 0,1-1 0,37 3 0,-59-10 0,0 0 0,0-1 0,0 0 0,0-1 0,0 0 0,0 0 0,-1-1 0,1-1 0,0 1 0,-1-1 0,1 0 0,-1-1 0,0 0 0,0 0 0,13-11 0,-13 8 0,-1 0 0,1-1 0,-1 1 0,-1-2 0,1 1 0,-2-1 0,10-16 0,-12 18 0,0 1 0,0-1 0,-1 1 0,0-1 0,0 0 0,0 0 0,-1 0 0,0 0 0,-1 0 0,1 0 0,-1-1 0,-1-7 0,1 14 0,0 0 0,0 1 0,0-1 0,0 0 0,0 1 0,0-1 0,-1 0 0,1 1 0,0-1 0,0 0 0,0 1 0,-1-1 0,1 1 0,0-1 0,-1 0 0,1 1 0,0-1 0,-1 1 0,1-1 0,-1 1 0,1-1 0,-1 1 0,1 0 0,-1-1 0,1 1 0,-1-1 0,1 1 0,-1 0 0,0 0 0,1-1 0,-1 1 0,-1 0 0,1 0 0,0 1 0,0-1 0,-1 1 0,1-1 0,0 1 0,0 0 0,0 0 0,0 0 0,-1-1 0,1 1 0,0 0 0,1 0 0,-1 1 0,-1 0 0,-24 42 0,26-44 0,-14 41 0,13-38 0,0-1 0,0 0 0,1 1 0,-1-1 0,1 1 0,0-1 0,-1 1 0,1-1 0,1 1 0,-1-1 0,0 1 0,0-1 0,1 1 0,0 2 0,0-5 0,-1 0 0,1 1 0,-1-1 0,1 0 0,-1 0 0,1 1 0,-1-1 0,1 0 0,-1 0 0,1 0 0,0 0 0,-1 0 0,1 0 0,-1 0 0,1 0 0,-1 0 0,1 0 0,-1 0 0,1 0 0,-1 0 0,1 0 0,0 0 0,-1-1 0,1 1 0,-1 0 0,1 0 0,-1-1 0,0 1 0,1 0 0,-1-1 0,1 1 0,-1 0 0,1-1 0,-1 1 0,0-1 0,1 1 0,-1 0 0,0-1 0,0 1 0,1-1 0,-1 0 0,15-21 0,-3-21-1365,-9 21-5461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10.320"/>
    </inkml:context>
    <inkml:brush xml:id="br0">
      <inkml:brushProperty name="width" value="0.05" units="cm"/>
      <inkml:brushProperty name="height" value="0.05" units="cm"/>
    </inkml:brush>
  </inkml:definitions>
  <inkml:trace contextRef="#ctx0" brushRef="#br0">1402 159 24575,'1'-1'0,"1"1"0,0-1 0,0 0 0,-1 0 0,1 0 0,0 0 0,-1 0 0,1 0 0,-1 0 0,1 0 0,-1-1 0,0 1 0,1-1 0,-1 1 0,0-1 0,0 1 0,0-1 0,0 0 0,0 1 0,0-1 0,0-3 0,13-39 0,-14 42 0,1 0 0,-1 0 0,0 0 0,0 0 0,-1-1 0,1 1 0,0 0 0,-1 0 0,1 0 0,-1 0 0,1 0 0,-1 0 0,0 0 0,0 0 0,0 0 0,0 1 0,0-1 0,0 0 0,-3-2 0,1 1 0,0 1 0,-1-1 0,1 0 0,-1 1 0,0 0 0,1 0 0,-1 0 0,-9-3 0,-2 1 0,-1 0 0,1 1 0,-1 1 0,-18-1 0,-5 2 0,1 1 0,-1 2 0,1 1 0,0 3 0,0 0 0,1 3 0,0 1 0,0 2 0,1 1 0,1 2 0,0 1 0,1 2 0,1 2 0,0 1 0,-42 36 0,21-10 0,3 2 0,2 3 0,-61 82 0,-100 193 0,176-265 0,4 1 0,2 1 0,-38 133 0,53-142 0,3 0 0,1 0 0,3 1 0,3 0 0,5 82 0,5-37 0,5-1 0,5 0 0,56 191 0,-65-268 0,2 1 0,0-1 0,1 0 0,1-1 0,28 37 0,-40-58 3,1 0-1,-1-1 0,1 1 1,-1 0-1,1 0 1,0-1-1,-1 1 0,1 0 1,0-1-1,-1 1 1,1-1-1,0 1 0,0-1 1,0 1-1,0-1 1,-1 0-1,1 1 0,0-1 1,0 0-1,0 0 1,0 0-1,0 1 0,0-1 1,0 0-1,0 0 1,0 0-1,-1-1 0,1 1 1,0 0-1,0 0 0,0 0 1,0-1-1,0 1 1,0 0-1,-1-1 0,1 1 1,0-1-1,0 1 1,0-1-1,-1 1 0,1-1 1,0 1-1,-1-1 1,1 0-1,0 0 0,-1 1 1,1-1-1,-1 0 1,1-1-1,2-3-214,0 0 0,-1 0 0,1-1-1,-1 1 1,-1-1 0,3-8 0,-1-6-6614</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11.257"/>
    </inkml:context>
    <inkml:brush xml:id="br0">
      <inkml:brushProperty name="width" value="0.05" units="cm"/>
      <inkml:brushProperty name="height" value="0.05" units="cm"/>
    </inkml:brush>
  </inkml:definitions>
  <inkml:trace contextRef="#ctx0" brushRef="#br0">12 130 24575,'-1'-1'0,"1"1"0,0 0 0,-1 0 0,1 0 0,-1 0 0,1 0 0,0 0 0,-1 1 0,1-1 0,-1 0 0,1 0 0,0 0 0,-1 0 0,1 0 0,-1 1 0,1-1 0,0 0 0,-1 0 0,1 0 0,0 1 0,-1-1 0,1 0 0,0 1 0,0-1 0,-1 0 0,1 1 0,0-1 0,0 0 0,0 1 0,-1-1 0,1 0 0,0 1 0,0 0 0,3 15 0,16 15 0,-12-23 0,0 0 0,1 0 0,0 0 0,0-1 0,1 0 0,-1-1 0,2 0 0,-1 0 0,1-1 0,0-1 0,0 1 0,0-1 0,1-1 0,-1 0 0,1-1 0,0 0 0,-1 0 0,1-1 0,0 0 0,0-1 0,0-1 0,11-1 0,-11 1 0,0-1 0,0 0 0,-1-1 0,1 0 0,-1-1 0,0 0 0,0 0 0,0-1 0,0-1 0,-1 1 0,0-2 0,0 1 0,0-1 0,-1-1 0,0 1 0,-1-1 0,0-1 0,0 1 0,0-1 0,-1 0 0,-1-1 0,6-10 0,-10 17 0,7-16 0,0 1 0,-1-1 0,-1-1 0,4-22 0,-10 42 0,0-1 0,0 1 0,0 0 0,0 0 0,0 0 0,0 0 0,0-1 0,1 1 0,-1 0 0,0 0 0,0 0 0,0-1 0,0 1 0,0 0 0,0 0 0,0-1 0,0 1 0,0 0 0,0 0 0,0 0 0,0-1 0,0 1 0,0 0 0,-1 0 0,1 0 0,0-1 0,0 1 0,0 0 0,0 0 0,0 0 0,0-1 0,0 1 0,-1 0 0,1 0 0,0 0 0,0 0 0,0 0 0,0-1 0,-1 1 0,1 0 0,0 0 0,0 0 0,0 0 0,-1 0 0,1 0 0,0 0 0,0 0 0,0 0 0,-1 0 0,1 0 0,-12 9 0,-11 21 0,22-29 0,-4 7-195,0 1 0,0 0 0,0 0 0,1 1 0,1 0 0,-4 14 0,4-14-6631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11.911"/>
    </inkml:context>
    <inkml:brush xml:id="br0">
      <inkml:brushProperty name="width" value="0.05" units="cm"/>
      <inkml:brushProperty name="height" value="0.05" units="cm"/>
    </inkml:brush>
  </inkml:definitions>
  <inkml:trace contextRef="#ctx0" brushRef="#br0">1218 146 24575,'3'-2'0,"0"0"0,0-1 0,0 1 0,0 0 0,0-1 0,-1 0 0,1 0 0,-1 0 0,0 0 0,1 0 0,-2 0 0,4-5 0,4-7 0,-6 12 0,0-1 0,-1 0 0,1 0 0,-1 0 0,0 0 0,0 0 0,0-1 0,-1 1 0,1-1 0,-1 1 0,0-1 0,0-6 0,-1 10 0,0 0 0,0-1 0,0 1 0,0 0 0,-1 0 0,1 0 0,0-1 0,-1 1 0,1 0 0,-1 0 0,1 0 0,-1 0 0,1 0 0,-1 0 0,0 0 0,0 0 0,1 0 0,-1 0 0,-2-1 0,1 1 0,0 0 0,0 0 0,0 0 0,0 0 0,0 1 0,0-1 0,0 1 0,0 0 0,0-1 0,0 1 0,-1 0 0,1 0 0,0 0 0,0 0 0,-3 1 0,-20 5 0,0 1 0,0 1 0,0 2 0,1 0 0,-36 21 0,20-10 0,-56 27 0,4 4 0,1 4 0,3 4 0,-104 92 0,158-119 0,2 2 0,1 1 0,2 2 0,1 0 0,2 2 0,2 1 0,1 1 0,-21 58 0,14-16 0,3 2 0,4 0 0,-17 133 0,27-130 0,-33 211 0,44-290-136,0 1-1,0-1 1,1 0-1,0 0 1,1 1-1,0-1 1,1 0-1,0 1 0,5 17 1,0-12-6690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12.362"/>
    </inkml:context>
    <inkml:brush xml:id="br0">
      <inkml:brushProperty name="width" value="0.05" units="cm"/>
      <inkml:brushProperty name="height" value="0.05" units="cm"/>
    </inkml:brush>
  </inkml:definitions>
  <inkml:trace contextRef="#ctx0" brushRef="#br0">73 0 24575,'-5'2'0,"0"0"0,1 1 0,-1-1 0,1 1 0,0 0 0,-1 0 0,1 0 0,1 1 0,-1-1 0,0 1 0,1 0 0,-3 4 0,4-5 0,0-1 0,0 1 0,1-1 0,-1 1 0,1 0 0,-1 0 0,1-1 0,0 1 0,1 0 0,-1 0 0,0 0 0,1 0 0,-1 0 0,1 0 0,0 0 0,0 0 0,0 1 0,1-1 0,0 3 0,0-2 0,1 1 0,0-1 0,0 0 0,0 0 0,0 1 0,1-1 0,0-1 0,-1 1 0,2 0 0,-1-1 0,4 4 0,7 5 0,1-1 0,1-1 0,-1 0 0,1-1 0,20 8 0,-12-8 0,0-1 0,1-2 0,-1 0 0,1-1 0,0-2 0,0 0 0,1-2 0,-1-1 0,41-5 0,-63 5 0,0 0 0,0-1 0,-1 0 0,1 1 0,0-1 0,0-1 0,0 1 0,4-3 0,-7 4 0,1 0 0,-1-1 0,1 1 0,-1 0 0,0-1 0,1 1 0,-1-1 0,0 1 0,0 0 0,1-1 0,-1 1 0,0-1 0,0 1 0,1-1 0,-1 1 0,0-1 0,0 1 0,0-1 0,0 1 0,0-1 0,0 1 0,0-1 0,0 1 0,0-1 0,0 1 0,0-1 0,0 1 0,0-1 0,-1 1 0,1-1 0,0 1 0,0-1 0,0 1 0,-1-1 0,1 1 0,0-1 0,-1 1 0,1 0 0,0-1 0,-1 1 0,1 0 0,0-1 0,-1 1 0,1 0 0,-1-1 0,1 1 0,-1 0 0,1 0 0,0-1 0,-1 1 0,1 0 0,-1 0 0,0 0 0,-13-5-1365,1 3-5461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13.482"/>
    </inkml:context>
    <inkml:brush xml:id="br0">
      <inkml:brushProperty name="width" value="0.05" units="cm"/>
      <inkml:brushProperty name="height" value="0.05" units="cm"/>
    </inkml:brush>
  </inkml:definitions>
  <inkml:trace contextRef="#ctx0" brushRef="#br0">163 1 24575,'-16'-1'0,"1"2"0,-1 0 0,0 1 0,0 1 0,1 0 0,0 1 0,-20 8 0,34-11 0,-1-1 0,1 1 0,0-1 0,0 1 0,0-1 0,-1 1 0,1 0 0,0 0 0,0 0 0,0 0 0,0-1 0,1 1 0,-1 1 0,0-1 0,0 0 0,-1 2 0,2-2 0,0-1 0,0 1 0,0-1 0,0 1 0,0 0 0,0-1 0,0 1 0,0-1 0,1 1 0,-1 0 0,0-1 0,0 1 0,0-1 0,1 1 0,-1 0 0,0-1 0,1 1 0,-1-1 0,0 1 0,1-1 0,-1 0 0,1 1 0,-1-1 0,1 1 0,3 2 0,0-1 0,-1 0 0,1 0 0,0 0 0,0 0 0,0-1 0,0 0 0,7 2 0,28 2 0,1-2 0,67-3 0,-20 0 0,433 44 66,-4 42-557,74 9 195,969 37 296,-1337-118 0,351 48 625,-120-9-529,-368-45-96,317 14 0,-423-21 0,1 0 0,-22 6 0,37-6-76,0 0 1,0 0-1,0 0 0,0-1 0,0 0 0,0 0 0,0 0 0,-1-1 1,1 1-1,0-1 0,0-1 0,0 1 0,1-1 0,-1 1 1,0-1-1,1-1 0,-8-3 0,-10-9-6750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14.429"/>
    </inkml:context>
    <inkml:brush xml:id="br0">
      <inkml:brushProperty name="width" value="0.05" units="cm"/>
      <inkml:brushProperty name="height" value="0.05" units="cm"/>
    </inkml:brush>
  </inkml:definitions>
  <inkml:trace contextRef="#ctx0" brushRef="#br0">898 2080 24575,'5'1'0,"-1"0"0,1 0 0,-1 1 0,0 0 0,0 0 0,0 0 0,4 2 0,9 5 0,-8-5 0,-1 0 0,1-1 0,0-1 0,1 1 0,-1-1 0,0-1 0,1 0 0,-1 0 0,1-1 0,-1 0 0,14-2 0,-16 1 0,0-1 0,-1 0 0,1-1 0,0 0 0,-1 0 0,1 0 0,-1 0 0,0-1 0,0 0 0,0-1 0,-1 1 0,1-1 0,-1 0 0,0-1 0,7-10 0,1-2 0,-1 0 0,-1-1 0,-1-1 0,-1 0 0,-1 0 0,11-39 0,-11 27 0,-2-1 0,-2 0 0,1-63 0,-9 17 0,-3-1 0,-34-150 0,18 132 0,-4 2 0,-4 0 0,-5 2 0,-3 2 0,-53-89 0,63 130 0,-3 2 0,-2 1 0,-2 2 0,-2 1 0,-1 2 0,-3 2 0,-1 2 0,-2 1 0,-2 3 0,-52-31 0,63 48 0,0 2 0,-1 1 0,0 1 0,-1 2 0,0 2 0,-1 2 0,0 1 0,-1 2 0,-49 0 0,80 6-120,-30-3 373,38 2-308,0-1-1,0 1 1,-1 0-1,1 0 1,0 0-1,0-1 1,0 1-1,0 0 1,0-1-1,0 1 1,0-1-1,0 1 1,0-1-1,0 0 1,1 1-1,-1-1 1,0 0-1,0 0 1,0 1-1,1-1 1,-1 0-1,0 0 1,1 0-1,-1 0 1,1 0-1,-1-2 1,1-7-6771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14.789"/>
    </inkml:context>
    <inkml:brush xml:id="br0">
      <inkml:brushProperty name="width" value="0.05" units="cm"/>
      <inkml:brushProperty name="height" value="0.05" units="cm"/>
    </inkml:brush>
  </inkml:definitions>
  <inkml:trace contextRef="#ctx0" brushRef="#br0">250 35 24575,'4'-4'0,"-1"0"0,0 0 0,0 0 0,0 0 0,0-1 0,3-5 0,-8 10 0,0 0 0,0 1 0,0-1 0,0 1 0,0-1 0,0 1 0,0 0 0,0-1 0,0 1 0,1 0 0,-1 0 0,-2 2 0,-36 18 0,-49 18 0,45-21 0,38-16 0,1 1 0,-1-1 0,1 1 0,0 0 0,0 0 0,0 1 0,1 0 0,-1 0 0,1 0 0,0 0 0,-8 10 0,11-11 0,0-1 0,-1 1 0,1 0 0,0 0 0,1 0 0,-1 0 0,0 0 0,1 0 0,0 0 0,0 0 0,-1 0 0,2 0 0,-1 0 0,0 0 0,1 0 0,-1 0 0,1 0 0,0 0 0,0-1 0,0 1 0,0 0 0,1 0 0,-1-1 0,1 1 0,2 3 0,15 19 0,2-1 0,0 0 0,46 39 0,-20-21 0,-28-24-341,0 0 0,2-2-1,33 21 1,-32-25-6485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15.594"/>
    </inkml:context>
    <inkml:brush xml:id="br0">
      <inkml:brushProperty name="width" value="0.05" units="cm"/>
      <inkml:brushProperty name="height" value="0.05" units="cm"/>
    </inkml:brush>
  </inkml:definitions>
  <inkml:trace contextRef="#ctx0" brushRef="#br0">12 2347 24575,'0'0'0,"0"0"0,-1 0 0,1 0 0,-1 0 0,1 0 0,-1 0 0,1 0 0,-1 0 0,1 0 0,-1 0 0,1 0 0,0-1 0,-1 1 0,1 0 0,-1 0 0,1-1 0,0 1 0,-1 0 0,1 0 0,0-1 0,-1 1 0,1 0 0,0-1 0,-1 1 0,1-1 0,0 1 0,0 0 0,0-1 0,-1 1 0,1-1 0,0 1 0,0-1 0,2-18 0,13-18 0,-3 20 0,1 0 0,0 1 0,2 0 0,0 1 0,0 0 0,2 1 0,24-16 0,10-10 0,108-98 0,-7-6 0,193-238 0,-321 353 0,-2-1 0,-2 0 0,0-2 0,-2 0 0,-2-1 0,18-51 0,-26 60 0,-2-1 0,0 0 0,-2 1 0,-1-1 0,-1-1 0,-1 1 0,-1 0 0,-1 0 0,-2 0 0,-6-33 0,-6-3 0,-3 1 0,-46-104 0,-73-103 0,24 48 0,113 219-9,-4-7-142,1 1 0,0-1 1,1 1-1,-1-1 1,1 0-1,0 0 0,1 0 1,-1-13-1,3 4-6675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16.762"/>
    </inkml:context>
    <inkml:brush xml:id="br0">
      <inkml:brushProperty name="width" value="0.05" units="cm"/>
      <inkml:brushProperty name="height" value="0.05" units="cm"/>
    </inkml:brush>
  </inkml:definitions>
  <inkml:trace contextRef="#ctx0" brushRef="#br0">1 57 24575,'4'-1'0,"1"0"0,0-1 0,-1 1 0,1-1 0,-1 0 0,0 0 0,1-1 0,4-4 0,12-5 0,-8 7 0,0 1 0,0 0 0,0 1 0,0 0 0,0 1 0,1 1 0,18 0 0,9 2 0,45 7 0,-36-1 0,-1 3 0,0 2 0,0 2 0,-1 3 0,-1 1 0,-1 2 0,-1 3 0,-1 1 0,0 2 0,-3 2 0,76 66 0,-75-55 0,-2 2 0,-2 2 0,-1 1 0,-3 2 0,-2 2 0,-1 1 0,-3 1 0,-2 1 0,-3 1 0,22 70 0,-32-78 0,-2-1 0,-1 1 0,-3 1 0,2 51 0,-9-64 0,-1 1 0,-1-1 0,-2 0 0,-1 0 0,-1 0 0,-17 46 0,-9 11 0,-21 63 0,52-146 0,-1-1 0,0 1 0,0-1 0,0 1 0,-1-1 0,1 0 0,-1 0 0,-1 0 0,1 0 0,-1-1 0,1 1 0,-8 6 0,10-12 0,0 1 0,1 0 0,-1 0 0,0-1 0,0 1 0,1 0 0,-1-1 0,0 1 0,1 0 0,-1-1 0,1 1 0,-1-1 0,1 1 0,-1-1 0,1 1 0,-1-1 0,1 0 0,-1 1 0,1-1 0,0 0 0,-1 1 0,1-1 0,0 0 0,-1 1 0,1-1 0,0-1 0,-10-22 0,10 24 0,-61-160 0,61 159 0,0 1 0,0 0 0,0-1 0,0 1 0,0 0 0,0 0 0,-1-1 0,1 1 0,0 0 0,0 0 0,0-1 0,0 1 0,-1 0 0,1 0 0,0-1 0,0 1 0,0 0 0,-1 0 0,1 0 0,0-1 0,0 1 0,-1 0 0,1 0 0,0 0 0,0 0 0,-1 0 0,1 0 0,0 0 0,-1 0 0,1 0 0,0-1 0,0 1 0,-1 0 0,1 0 0,0 0 0,-1 1 0,1-1 0,-9 10 0,-4 21 0,11-28 0,-4 17 0,0 0 0,1 0 0,1 1 0,1 0 0,1 0 0,1-1 0,0 1 0,4 26 0,-3-43 0,1 1 0,-1 0 0,1-1 0,0 1 0,1 0 0,-1-1 0,1 1 0,0-1 0,0 0 0,0 1 0,1-1 0,-1 0 0,1-1 0,0 1 0,0 0 0,0-1 0,7 6 0,-5-6 0,1 0 0,-1 0 0,1 0 0,0-1 0,0 1 0,0-1 0,0-1 0,0 1 0,1-1 0,-1 0 0,11-1 0,6 0 0,0-2 0,0-1 0,-1-1 0,1-1 0,-1-1 0,22-8 0,-44 13-3,1 1 0,0-1 1,0 1-1,-1 0 0,1-1 0,0 1 0,-1 0 0,1 0 0,0 0 1,0-1-1,0 1 0,-1 0 0,1 0 0,0 0 0,0 0 0,0 0 0,-1 0 1,1 1-1,0-1 0,0 0 0,-1 0 0,1 1 0,0-1 0,0 0 0,-1 1 1,1-1-1,1 1 0,-2 0 14,0 0 0,0 0 0,0 0 0,1 0 0,-1 0 1,0 0-1,0 0 0,0 0 0,0 0 0,-1 0 0,1 0 0,0 0 0,0 0 1,-1 0-1,1 0 0,0 0 0,-1 1 0,-24 41-1496,12-25-5341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17.518"/>
    </inkml:context>
    <inkml:brush xml:id="br0">
      <inkml:brushProperty name="width" value="0.05" units="cm"/>
      <inkml:brushProperty name="height" value="0.05" units="cm"/>
    </inkml:brush>
  </inkml:definitions>
  <inkml:trace contextRef="#ctx0" brushRef="#br0">1 1 24575,'0'2'0,"1"0"0,0 0 0,0 0 0,-1 0 0,1 0 0,0-1 0,1 1 0,-1 0 0,0 0 0,0-1 0,1 1 0,-1-1 0,4 3 0,25 20 0,-26-21 0,27 20 0,-1 1 0,-1 1 0,-1 2 0,-1 1 0,-1 1 0,31 46 0,-41-49 0,-2 2 0,0-1 0,-2 2 0,-1 0 0,-2 0 0,-1 1 0,8 51 0,-8-2 0,-3 140 0,-7-151 0,-18 117 0,13-149 0,-2 0 0,-1-1 0,-2 0 0,-30 62 0,18-44 0,3 1 0,-25 98 0,18-54 0,-1 29 0,5-19 0,19-90-195,1 0 0,0 0 0,1 0 0,2 1 0,0-1 0,1 24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18.126"/>
    </inkml:context>
    <inkml:brush xml:id="br0">
      <inkml:brushProperty name="width" value="0.05" units="cm"/>
      <inkml:brushProperty name="height" value="0.05" units="cm"/>
    </inkml:brush>
  </inkml:definitions>
  <inkml:trace contextRef="#ctx0" brushRef="#br0">17 103 24575,'-1'-1'0,"0"-1"0,-1 1 0,1 0 0,0-1 0,-1 1 0,1-1 0,0 0 0,0 1 0,0-1 0,0 0 0,1 1 0,-1-1 0,0 0 0,1 0 0,-1 0 0,1 0 0,0 0 0,-1 0 0,1 0 0,0 1 0,0-1 0,0 0 0,1 0 0,-1 0 0,0 0 0,1 0 0,-1 0 0,1 0 0,0 0 0,-1 1 0,1-1 0,0 0 0,0 1 0,0-1 0,1 0 0,-1 1 0,0-1 0,0 1 0,3-2 0,0 0 0,0-1 0,0 1 0,1 0 0,-1 0 0,1 0 0,0 1 0,0 0 0,0 0 0,0 0 0,0 1 0,0-1 0,0 1 0,8 0 0,11 1 0,0 1 0,-1 1 0,1 2 0,-1 0 0,1 1 0,-2 2 0,1 0 0,26 13 0,-7-1 0,-1 3 0,-1 1 0,47 36 0,-51-32 0,0 1 0,-2 2 0,-1 2 0,-1 0 0,-2 2 0,-2 2 0,-1 0 0,-2 2 0,36 70 0,26 108 0,-57-134 0,80 152 0,-19-96 0,-35-57 0,-41-55 0,-1 0 0,14 38 0,-13-28 0,-15-35-48,12 20 222,-12-20-224,0 0 1,1-1-1,-1 1 0,0-1 1,1 1-1,-1 0 0,1-1 1,-1 1-1,1-1 0,-1 1 0,1-1 1,0 0-1,-1 1 0,1-1 1,-1 1-1,1-1 0,0 0 0,-1 0 1,1 1-1,0-1 0,-1 0 1,1 0-1,0 0 0,0 0 1,-1 0-1,1 0 0,0 0 0,-1 0 1,2 0-1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18.513"/>
    </inkml:context>
    <inkml:brush xml:id="br0">
      <inkml:brushProperty name="width" value="0.05" units="cm"/>
      <inkml:brushProperty name="height" value="0.05" units="cm"/>
    </inkml:brush>
  </inkml:definitions>
  <inkml:trace contextRef="#ctx0" brushRef="#br0">0 1 24575,'0'4'0,"5"2"0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26.352"/>
    </inkml:context>
    <inkml:brush xml:id="br0">
      <inkml:brushProperty name="width" value="0.05" units="cm"/>
      <inkml:brushProperty name="height" value="0.05" units="cm"/>
    </inkml:brush>
  </inkml:definitions>
  <inkml:trace contextRef="#ctx0" brushRef="#br0">12 95 24575,'0'0'0,"-1"1"0,1-1 0,0 0 0,-1 0 0,1 0 0,0 0 0,-1 0 0,1 0 0,0 0 0,-1 0 0,1 0 0,0 0 0,-1 0 0,1 0 0,-1 0 0,1-1 0,0 1 0,0 0 0,-1 0 0,1 0 0,0 0 0,-1-1 0,1 1 0,0 0 0,0 0 0,-1 0 0,1-1 0,0 1 0,0 0 0,-1-1 0,1 1 0,0 0 0,0 0 0,0-1 0,0 1 0,-1 0 0,1-1 0,0 1 0,0 0 0,0-1 0,0 1 0,0 0 0,0-1 0,0 1 0,0 0 0,0-1 0,0 1 0,0-1 0,0 1 0,0 0 0,0-1 0,0 1 0,1 0 0,-1 0 0,0-1 0,0 1 0,0 0 0,0-1 0,1 1 0,-1-1 0,17-16 0,-4 12 0,0 1 0,-1 0 0,2 1 0,-1 0 0,0 1 0,1 1 0,18-1 0,17-2 0,197-13 0,-143 12 0,-92 4-341,0 0 0,0 0-1,15-5 1,-12 1-6485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26.726"/>
    </inkml:context>
    <inkml:brush xml:id="br0">
      <inkml:brushProperty name="width" value="0.05" units="cm"/>
      <inkml:brushProperty name="height" value="0.05" units="cm"/>
    </inkml:brush>
  </inkml:definitions>
  <inkml:trace contextRef="#ctx0" brushRef="#br0">1 25 24575,'0'-1'0,"1"0"0,-1 0 0,1-1 0,0 1 0,-1 0 0,1 0 0,0 0 0,0 0 0,0 0 0,0 0 0,0 0 0,0 0 0,0 0 0,0 0 0,1 1 0,-1-1 0,0 0 0,0 1 0,1-1 0,-1 1 0,0-1 0,1 1 0,-1 0 0,0 0 0,1-1 0,-1 1 0,2 0 0,41-3 0,-28 5 0,1 1 0,0 0 0,-1 1 0,1 1 0,-1 0 0,-1 2 0,1-1 0,-1 2 0,0 0 0,14 11 0,-26-17 4,1 0 0,-1 0-1,0 1 1,0-1 0,-1 1 0,1 0-1,0 0 1,-1 0 0,0 0 0,0 0-1,1 0 1,-2 1 0,1-1 0,0 1-1,-1 0 1,0-1 0,0 1 0,0 0-1,0-1 1,0 1 0,-1 0 0,0 0-1,0 0 1,0 0 0,0 0 0,0 0-1,-1-1 1,0 1 0,0 0 0,0 0-1,-2 4 1,0-1-97,-1 0 0,1-1 1,-1 1-1,-1-1 0,1 0 0,-1 0 0,0 0 0,-1-1 1,1 0-1,-1 0 0,0 0 0,0-1 0,-1 0 1,1 0-1,-9 3 0,-8 2-6733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27.346"/>
    </inkml:context>
    <inkml:brush xml:id="br0">
      <inkml:brushProperty name="width" value="0.05" units="cm"/>
      <inkml:brushProperty name="height" value="0.05" units="cm"/>
    </inkml:brush>
  </inkml:definitions>
  <inkml:trace contextRef="#ctx0" brushRef="#br0">0 1 24575,'0'3'0,"0"-1"0,1 1 0,-1-1 0,0 1 0,1 0 0,0-1 0,0 1 0,0-1 0,0 1 0,0-1 0,0 0 0,0 0 0,1 1 0,-1-1 0,1 0 0,3 3 0,0-1 0,-1 0 0,1-1 0,-1 0 0,1 0 0,0 0 0,1 0 0,7 2 0,7 1 0,2 0 0,-1-2 0,25 3 0,-42-6 0,59 6 0,1-2 0,0-3 0,0-3 0,0-2 0,73-15 0,-104 10-1365,-10-1-5461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27.738"/>
    </inkml:context>
    <inkml:brush xml:id="br0">
      <inkml:brushProperty name="width" value="0.05" units="cm"/>
      <inkml:brushProperty name="height" value="0.05" units="cm"/>
    </inkml:brush>
  </inkml:definitions>
  <inkml:trace contextRef="#ctx0" brushRef="#br0">1 103 24575,'-1'-4'0,"1"1"0,0-1 0,1 0 0,-1 0 0,1 0 0,-1 0 0,1 0 0,0 0 0,0 0 0,1 1 0,-1-1 0,1 1 0,0-1 0,0 1 0,0-1 0,0 1 0,1 0 0,-1 0 0,1 0 0,0 0 0,0 1 0,0-1 0,0 1 0,0 0 0,1 0 0,-1 0 0,1 0 0,-1 0 0,1 1 0,0-1 0,-1 1 0,7-1 0,-5 1 0,1 0 0,-1 0 0,0 0 0,1 0 0,-1 1 0,1 0 0,-1 0 0,1 1 0,-1-1 0,1 1 0,-1 1 0,0-1 0,1 1 0,-1 0 0,7 3 0,-6-2 0,-1 1 0,1 0 0,-1 0 0,0 1 0,0 0 0,0-1 0,-1 2 0,0-1 0,0 0 0,0 1 0,0 0 0,3 8 0,3 8 0,-1 1 0,-1 1 0,-1 0 0,-1 0 0,-1 0 0,4 49 0,-8-34 0,-1-1 0,-2 0 0,-12 69 0,9-80-1365,1-4-5461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28.117"/>
    </inkml:context>
    <inkml:brush xml:id="br0">
      <inkml:brushProperty name="width" value="0.05" units="cm"/>
      <inkml:brushProperty name="height" value="0.05" units="cm"/>
    </inkml:brush>
  </inkml:definitions>
  <inkml:trace contextRef="#ctx0" brushRef="#br0">103 48 24575,'-7'0'0,"0"-1"0,0 0 0,0 0 0,0-1 0,1 0 0,-1 0 0,0 0 0,1-1 0,0 0 0,-1 0 0,1-1 0,0 1 0,-9-9 0,15 12 0,0 0 0,0 0 0,0 0 0,0 0 0,0 0 0,-1 0 0,1-1 0,0 1 0,0 0 0,0 0 0,0 0 0,0 0 0,0 0 0,0-1 0,0 1 0,-1 0 0,1 0 0,0 0 0,0 0 0,0-1 0,0 1 0,0 0 0,0 0 0,0 0 0,0 0 0,0-1 0,0 1 0,0 0 0,0 0 0,0 0 0,0 0 0,0-1 0,1 1 0,-1 0 0,0 0 0,0 0 0,0 0 0,0-1 0,0 1 0,0 0 0,0 0 0,0 0 0,1 0 0,8-3 0,14 4 0,174 29-12,-86-12-664,176 9-1,-252-27-6149</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28.488"/>
    </inkml:context>
    <inkml:brush xml:id="br0">
      <inkml:brushProperty name="width" value="0.05" units="cm"/>
      <inkml:brushProperty name="height" value="0.05" units="cm"/>
    </inkml:brush>
  </inkml:definitions>
  <inkml:trace contextRef="#ctx0" brushRef="#br0">26 21 24575,'-5'-6'0,"-7"-7"0,12 12 0,0 1 0,-1 0 0,1 0 0,0 0 0,0 0 0,0 0 0,-1 0 0,1 0 0,0 0 0,0 0 0,0 0 0,-1 0 0,1 0 0,0 0 0,0 0 0,-1 0 0,1 0 0,0 0 0,0 0 0,0 0 0,-1 0 0,1 0 0,0 0 0,0 0 0,0 0 0,-1 0 0,1 0 0,0 1 0,0-1 0,0 0 0,-1 0 0,1 0 0,0 0 0,0 0 0,0 1 0,0-1 0,0 0 0,0 0 0,-1 0 0,1 1 0,0-1 0,0 0 0,0 0 0,0 0 0,0 1 0,0-1 0,0 0 0,0 0 0,0 1 0,0-1 0,0 0 0,0 0 0,0 0 0,0 1 0,0-1 0,0 0 0,0 0 0,0 0 0,0 1 0,0-1 0,1 0 0,-1 0 0,0 0 0,0 1 0,1 8 0,0-1 0,0 1 0,1-1 0,0 1 0,1-1 0,3 8 0,5 17 0,0 9-116,1 0 241,12 85 0,-23-116-240,0 1-1,0 0 1,-2 0 0,1-1-1,-1 1 1,-1 0 0,0-1 0,-1 1-1,0-1 1,-1 0 0,0 0-1,-7 12 1,2-7-6711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29.224"/>
    </inkml:context>
    <inkml:brush xml:id="br0">
      <inkml:brushProperty name="width" value="0.05" units="cm"/>
      <inkml:brushProperty name="height" value="0.05" units="cm"/>
    </inkml:brush>
  </inkml:definitions>
  <inkml:trace contextRef="#ctx0" brushRef="#br0">17 0 24575,'-17'0'0,"25"0"0,29 1 0,166 22 0,-112-10 0,145 1 0,-204-17-1365,-8-2-5461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29.611"/>
    </inkml:context>
    <inkml:brush xml:id="br0">
      <inkml:brushProperty name="width" value="0.05" units="cm"/>
      <inkml:brushProperty name="height" value="0.05" units="cm"/>
    </inkml:brush>
  </inkml:definitions>
  <inkml:trace contextRef="#ctx0" brushRef="#br0">80 33 24575,'-7'-1'0,"0"-1"0,-1 0 0,1 0 0,0 0 0,0-1 0,0 0 0,1 0 0,-1-1 0,-9-7 0,21 17 0,0 1 0,0-1 0,-1 1 0,0 0 0,0 0 0,0 0 0,-1 0 0,0 1 0,-1-1 0,3 12 0,21 97 0,-25-108 0,2 5-170,0 0-1,-2 1 0,1-1 1,-1 1-1,-1-1 0,-1 0 1,-3 24-1,-2-21-6655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29.986"/>
    </inkml:context>
    <inkml:brush xml:id="br0">
      <inkml:brushProperty name="width" value="0.05" units="cm"/>
      <inkml:brushProperty name="height" value="0.05" units="cm"/>
    </inkml:brush>
  </inkml:definitions>
  <inkml:trace contextRef="#ctx0" brushRef="#br0">7 1 24575,'-5'0'0,"4"0"0,6 0 0,6 0 0,10 0 0,7 0 0,6 0 0,7 4 0,10 3 0,4-2 0,2 4 0,1 1 0,3-3 0,-1 3 0,0 0 0,-7-3 0,-8-2 0,-11-1-8191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0.330"/>
    </inkml:context>
    <inkml:brush xml:id="br0">
      <inkml:brushProperty name="width" value="0.05" units="cm"/>
      <inkml:brushProperty name="height" value="0.05" units="cm"/>
    </inkml:brush>
  </inkml:definitions>
  <inkml:trace contextRef="#ctx0" brushRef="#br0">27 12 24575,'-5'0'0,"-1"-5"0,-4-1 0,4 5 0,8 7 0,3 7 0,5 5 0,1 5 0,3 2 0,0 2 0,-4 0 0,-3 0 0,-2 5 0,-7 0 0,-7 0 0,-7-5 0,-1-8-8191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1"/>
    </inkml:context>
    <inkml:brush xml:id="br0">
      <inkml:brushProperty name="width" value="0.05" units="cm"/>
      <inkml:brushProperty name="height" value="0.05" units="cm"/>
    </inkml:brush>
  </inkml:definitions>
  <inkml:trace contextRef="#ctx0" brushRef="#br0">0 1 24575,'0'4'0,"0"6"0,5 2 0,5 2 0,6 4 0,9-1 0,9 0 0,8-2 0,9 1 0,5-3 0,7-3 0,5-3 0,0-4 0,-2-1 0,-4-6 0,-4-2 0,-3-5 0,-10 0-8191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1.404"/>
    </inkml:context>
    <inkml:brush xml:id="br0">
      <inkml:brushProperty name="width" value="0.05" units="cm"/>
      <inkml:brushProperty name="height" value="0.05" units="cm"/>
    </inkml:brush>
  </inkml:definitions>
  <inkml:trace contextRef="#ctx0" brushRef="#br0">127 1 24575,'-2'-1'0,"1"1"0,0 0 0,0 0 0,0 0 0,-1 0 0,1 0 0,0 0 0,0 1 0,0-1 0,-1 0 0,1 1 0,0-1 0,0 1 0,0-1 0,0 1 0,0-1 0,0 1 0,0 0 0,0-1 0,0 1 0,0 0 0,0 0 0,0 0 0,1 0 0,-1 0 0,0 0 0,0 0 0,0 2 0,1-1 0,-1 1 0,1-1 0,0 1 0,0-1 0,0 1 0,0-1 0,0 1 0,1-1 0,-1 1 0,1-1 0,0 1 0,2 4 0,3 7 0,1 0 0,1-1 0,13 18 0,-19-29 0,-1 0 0,1 0 0,-1 1 0,0-1 0,1 0 0,-1 0 0,0 1 0,0-1 0,-1 0 0,1 1 0,0-1 0,-1 1 0,1-1 0,-1 1 0,0-1 0,0 1 0,0-1 0,0 1 0,-1-1 0,1 1 0,0-1 0,-1 1 0,-1 3 0,0-3 0,0 0 0,0 0 0,0-1 0,0 1 0,-1-1 0,1 1 0,-1-1 0,0 0 0,0 0 0,1 0 0,-1 0 0,-1 0 0,1-1 0,0 1 0,0-1 0,-7 2 0,-57 12-1365,32-7-5461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3.134"/>
    </inkml:context>
    <inkml:brush xml:id="br0">
      <inkml:brushProperty name="width" value="0.05" units="cm"/>
      <inkml:brushProperty name="height" value="0.05" units="cm"/>
    </inkml:brush>
  </inkml:definitions>
  <inkml:trace contextRef="#ctx0" brushRef="#br0">95 117 24575,'-1'-17'0,"0"0"0,-1 1 0,-1-1 0,-10-31 0,13 48 0,0 0 0,0 0 0,0 0 0,0 0 0,0 0 0,-1 0 0,1 0 0,0 0 0,0 0 0,0 0 0,0 0 0,0 0 0,0 0 0,0 0 0,0 0 0,0 0 0,0 0 0,0 0 0,0 0 0,-1 0 0,1 0 0,0 0 0,0 0 0,0 0 0,0 0 0,0 0 0,0 0 0,0 0 0,0 0 0,0 0 0,0 0 0,0 0 0,0 0 0,-1 0 0,1 0 0,0 0 0,0 0 0,0 0 0,0 0 0,0 0 0,0 0 0,0-1 0,0 1 0,0 0 0,0 0 0,0 0 0,0 0 0,0 0 0,0 0 0,0 0 0,0 0 0,0 0 0,0 0 0,0 0 0,0 0 0,0-1 0,0 1 0,0 0 0,0 0 0,-2 11 0,0 16 0,2 9 0,-23 463 0,-21-176 0,44-321 0,0 1 0,0-1 0,0 1 0,0-1 0,0 1 0,0-1 0,0 1 0,1-1 0,-1 0 0,1 1 0,2 4 0,-3-6 0,1 0 0,0 0 0,0 0 0,-1 0 0,1 0 0,0-1 0,0 1 0,0 0 0,0 0 0,0-1 0,0 1 0,0 0 0,0-1 0,0 1 0,1-1 0,-1 1 0,2 0 0,2-1 0,1 0 0,-1 0 0,0 0 0,0 0 0,1-1 0,-1 0 0,0 0 0,0-1 0,9-2 0,38-15 0,-9 3 0,1 1 0,0 2 0,1 2 0,91-9 0,-78 14-1365,-39 1-5461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3.522"/>
    </inkml:context>
    <inkml:brush xml:id="br0">
      <inkml:brushProperty name="width" value="0.05" units="cm"/>
      <inkml:brushProperty name="height" value="0.05" units="cm"/>
    </inkml:brush>
  </inkml:definitions>
  <inkml:trace contextRef="#ctx0" brushRef="#br0">99 54 24575,'6'-20'0,"-5"19"0,0 0 0,0 0 0,-1-1 0,1 1 0,0 0 0,-1-1 0,0 1 0,1 0 0,-1-1 0,0 1 0,1-1 0,-1 1 0,0 0 0,0-1 0,0 1 0,-1-1 0,1 1 0,0-1 0,0 1 0,-1 0 0,1-1 0,-1-1 0,0 3 0,0 0 0,1 0 0,-1 0 0,1 0 0,-1 0 0,1 0 0,-1 0 0,1 0 0,-1 0 0,0 1 0,1-1 0,-1 0 0,1 0 0,-1 0 0,1 1 0,-1-1 0,1 0 0,0 1 0,-1-1 0,1 0 0,-1 1 0,1-1 0,0 1 0,-1-1 0,1 1 0,0-1 0,-1 1 0,1-1 0,0 1 0,-1 0 0,-11 17 0,-3 17 0,0 0 0,3 1 0,1 0 0,1 1 0,-5 49 0,13-79 0,1-1 0,1 1 0,-1 0 0,1-1 0,0 1 0,1 0 0,0 0 0,0-1 0,0 1 0,3 8 0,-2-12 0,-1 0 0,0 0 0,1-1 0,0 1 0,0-1 0,0 1 0,0-1 0,0 0 0,0 0 0,0 0 0,1 0 0,-1 0 0,1 0 0,-1-1 0,1 1 0,0-1 0,0 0 0,0 1 0,0-1 0,0-1 0,0 1 0,0 0 0,0-1 0,6 1 0,-2-1 0,1 0 0,0-1 0,0 0 0,0 0 0,0-1 0,0 0 0,-1 0 0,1-1 0,-1 0 0,0 0 0,0-1 0,0 0 0,0 0 0,0 0 0,-1-1 0,0 0 0,0 0 0,0-1 0,-1 0 0,0 0 0,7-10 0,-6 8 0,0-1 0,0 0 0,-1-1 0,-1 1 0,1-1 0,-1 0 0,-1 0 0,0 0 0,0 0 0,-1-1 0,-1 1 0,0-1 0,0 0 0,-1 1 0,-1-18 0,-1 19 0,0 1 0,0 0 0,-1 0 0,0 0 0,-1 1 0,0-1 0,0 1 0,0 0 0,-1 0 0,0 0 0,0 0 0,-1 1 0,0 0 0,0 0 0,0 1 0,-1 0 0,0 0 0,0 0 0,0 1 0,-1 0 0,1 0 0,-1 1 0,0 0 0,0 0 0,0 1 0,0 0 0,-15-1 0,20 2-91,0 1 0,1 0 0,-1 0 0,0 0 0,0 1 0,0-1 0,1 0 0,-1 1 0,0 0 0,1 0 0,-1 0 0,0 0 0,1 0 0,-4 3 0,-7 7-6735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3.882"/>
    </inkml:context>
    <inkml:brush xml:id="br0">
      <inkml:brushProperty name="width" value="0.05" units="cm"/>
      <inkml:brushProperty name="height" value="0.05" units="cm"/>
    </inkml:brush>
  </inkml:definitions>
  <inkml:trace contextRef="#ctx0" brushRef="#br0">153 134 24575,'-4'-1'0,"1"0"0,-1-1 0,0 1 0,1-1 0,-1 0 0,1 0 0,0 0 0,-1-1 0,1 1 0,-4-5 0,-5-3 0,10 8 0,-1 1 0,1-1 0,-1 0 0,1 1 0,-1-1 0,0 1 0,0 0 0,0 0 0,1 0 0,-1 0 0,0 1 0,0-1 0,0 1 0,0-1 0,0 1 0,0 0 0,0 0 0,-3 1 0,3 0 0,1 0 0,-1 0 0,1 1 0,0-1 0,0 1 0,0-1 0,0 1 0,0 0 0,0-1 0,0 1 0,1 0 0,-1 0 0,1 0 0,-1 1 0,1-1 0,0 0 0,0 1 0,0-1 0,0 0 0,0 1 0,0-1 0,0 4 0,0 3 0,-1 0 0,1 1 0,0-1 0,1 0 0,0 1 0,1-1 0,0 0 0,0 1 0,1-1 0,1 0 0,4 14 0,-1-8 0,0 0 0,1-1 0,0 1 0,2-1 0,18 24 0,-22-32 0,0-1 0,0 0 0,1 0 0,0 0 0,0-1 0,0 0 0,0 0 0,0-1 0,1 0 0,0 0 0,0 0 0,0-1 0,7 2 0,-3-2 0,-1-1 0,1 1 0,-1-2 0,1 0 0,0 0 0,-1-1 0,1 0 0,18-5 0,-19 4 0,0-1 0,-1-1 0,1 0 0,-1 0 0,0-1 0,0 0 0,0 0 0,-1-1 0,9-8 0,-12 9 0,0 0 0,0 0 0,-1 0 0,1-1 0,-1 0 0,-1 1 0,1-2 0,-1 1 0,0 0 0,0-1 0,-1 1 0,0-1 0,2-12 0,-2 11-5,-2-1-1,1 1 0,-1 0 0,0-1 1,-1 1-1,0-1 0,-1 1 0,1 0 1,-1 0-1,-1-1 0,0 2 0,0-1 1,-5-9-1,2 7 26,-1 0 0,1 1 0,-1 1 0,-1-1 0,0 1 0,0 0 0,0 1 0,-1 0 0,-12-8 0,8 7-119,-1 1 0,1 0 0,-2 0 0,1 1 0,-1 1 0,0 1 0,0 0 0,0 1 0,0 1 0,-1 0 0,1 1 0,-1 0 0,1 1 0,-26 4 0,13 3-6727</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4.378"/>
    </inkml:context>
    <inkml:brush xml:id="br0">
      <inkml:brushProperty name="width" value="0.05" units="cm"/>
      <inkml:brushProperty name="height" value="0.05" units="cm"/>
    </inkml:brush>
  </inkml:definitions>
  <inkml:trace contextRef="#ctx0" brushRef="#br0">53 213 24575,'1'11'0,"0"-1"0,1 0 0,1 0 0,0 0 0,6 15 0,3 10 0,46 215 0,-50-200 0,-3 1 0,-2 0 0,-3 52 0,0-100 0,0 1 0,-1-1 0,0 1 0,1-1 0,-1 0 0,0 0 0,-1 1 0,1-1 0,-3 5 0,4-8 0,-1 1 0,1-1 0,0 1 0,-1-1 0,1 1 0,-1-1 0,1 0 0,-1 1 0,1-1 0,-1 1 0,1-1 0,-1 0 0,0 0 0,1 1 0,-1-1 0,1 0 0,-1 0 0,0 0 0,1 1 0,-1-1 0,0 0 0,-1 0 0,1-1 0,0 1 0,0 0 0,0-1 0,0 1 0,0-1 0,0 1 0,0-1 0,0 0 0,0 1 0,0-1 0,0 0 0,1 0 0,-1 0 0,0 1 0,-1-3 0,-4-5 0,0-2 0,0 1 0,1 0 0,0-1 0,1 0 0,-5-15 0,-16-71 0,16 57 0,-4-16 0,2-1 0,3 0 0,2-1 0,2 0 0,7-95 0,-1 139 0,0-1 0,0 1 0,1 0 0,1 0 0,0 0 0,1 0 0,0 1 0,1 0 0,0 0 0,10-12 0,-13 19 0,1 0 0,0 0 0,1 1 0,0 0 0,-1-1 0,1 2 0,0-1 0,1 0 0,-1 1 0,1 0 0,-1 0 0,1 1 0,0 0 0,0 0 0,0 0 0,0 1 0,0-1 0,1 2 0,-1-1 0,0 1 0,1 0 0,-1 0 0,10 1 0,-7 1 0,0 0 0,0 0 0,0 1 0,0 0 0,-1 1 0,1 0 0,-1 0 0,0 0 0,0 1 0,0 1 0,-1-1 0,0 1 0,0 0 0,0 1 0,8 11 0,-12-14 0,0 0 0,0 0 0,-1 0 0,1 0 0,-1 1 0,0-1 0,0 1 0,-1-1 0,1 1 0,-1 0 0,0 0 0,-1 0 0,1 0 0,-1-1 0,0 1 0,0 0 0,0 0 0,-1 0 0,1 0 0,-1 0 0,0 0 0,-1-1 0,1 1 0,-1 0 0,0-1 0,0 1 0,-1-1 0,1 0 0,-1 0 0,-4 5 0,0-1 14,0-1-1,-1 0 0,1 0 0,-1-1 1,-1 0-1,1 0 0,-1-1 1,-13 6-1,-8 2-756,-39 10 1,36-14-6084</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5.707"/>
    </inkml:context>
    <inkml:brush xml:id="br0">
      <inkml:brushProperty name="width" value="0.05" units="cm"/>
      <inkml:brushProperty name="height" value="0.05" units="cm"/>
    </inkml:brush>
  </inkml:definitions>
  <inkml:trace contextRef="#ctx0" brushRef="#br0">70 33 24575,'-31'-25'0,"30"24"0,0 1 0,0-1 0,0 0 0,-1 0 0,1 1 0,0-1 0,0 0 0,-1 1 0,1-1 0,0 1 0,-1 0 0,1-1 0,0 1 0,-1 0 0,1 0 0,-1 0 0,1 0 0,0 0 0,-1 0 0,1 1 0,0-1 0,-1 0 0,-1 1 0,2 0 0,1 0 0,-1-1 0,1 1 0,-1 0 0,1-1 0,-1 1 0,1 0 0,0 0 0,0 0 0,-1-1 0,1 1 0,0 0 0,0 0 0,0 0 0,0 0 0,0-1 0,0 1 0,0 0 0,0 0 0,0 0 0,0 0 0,1 1 0,6 20 0,-6-17 0,13 32 0,-2 2 0,-1-1 0,-3 1 0,6 49 0,-13 84 0,0-2 0,-1-167 0,1 0 0,-1-1 0,1 1 0,0-1 0,0 1 0,0-1 0,0 1 0,0-1 0,0 0 0,0 0 0,1 1 0,-1-1 0,1 0 0,0 0 0,0 0 0,-1-1 0,1 1 0,1 0 0,-1-1 0,0 1 0,0-1 0,0 0 0,1 1 0,-1-1 0,1 0 0,-1-1 0,1 1 0,-1 0 0,1-1 0,-1 1 0,4-1 0,11 2 0,-1-1 0,1-1 0,31-4 0,-27 3 0,84-11-1365,-53 5-5461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6.113"/>
    </inkml:context>
    <inkml:brush xml:id="br0">
      <inkml:brushProperty name="width" value="0.05" units="cm"/>
      <inkml:brushProperty name="height" value="0.05" units="cm"/>
    </inkml:brush>
  </inkml:definitions>
  <inkml:trace contextRef="#ctx0" brushRef="#br0">126 61 24575,'-1'-4'0,"-1"0"0,0 0 0,0 0 0,0 0 0,-1 1 0,1-1 0,-1 0 0,0 1 0,0 0 0,0 0 0,-1 0 0,1 0 0,-1 0 0,1 0 0,-1 1 0,-8-4 0,10 6 0,0 0 0,0 0 0,0 0 0,-1 0 0,1 0 0,0 0 0,0 1 0,0-1 0,0 1 0,0-1 0,0 1 0,0 0 0,0 0 0,0 0 0,0 0 0,0 0 0,0 0 0,1 1 0,-1-1 0,1 1 0,-1-1 0,1 1 0,-1 0 0,1-1 0,0 1 0,0 0 0,-1 0 0,2 0 0,-1 0 0,0 0 0,-1 2 0,0 3 0,-1-1 0,1 1 0,0 0 0,0 0 0,1 0 0,0 0 0,0 0 0,1 11 0,1-11 0,0 0 0,0 0 0,1 1 0,0-1 0,1 0 0,-1-1 0,1 1 0,0 0 0,1-1 0,0 0 0,0 1 0,0-2 0,1 1 0,0 0 0,0-1 0,0 0 0,1 0 0,-1-1 0,9 6 0,-5-5 0,0 0 0,0 0 0,0-1 0,1-1 0,-1 1 0,1-2 0,0 1 0,0-1 0,0-1 0,0 0 0,0 0 0,0-1 0,15-1 0,-21 0 0,1 0 0,-1 0 0,0 0 0,0-1 0,0 0 0,-1 1 0,1-1 0,0-1 0,-1 1 0,1-1 0,-1 1 0,0-1 0,1 0 0,-1 0 0,-1 0 0,1-1 0,0 1 0,-1-1 0,0 1 0,0-1 0,0 0 0,0 0 0,-1 0 0,1 0 0,-1 0 0,0 0 0,0 0 0,0 0 0,0-7 0,0 4 0,-1 0 0,1 0 0,-1 0 0,0 0 0,-1 0 0,0 0 0,0 1 0,0-1 0,-1 0 0,0 0 0,0 1 0,-1-1 0,0 1 0,0-1 0,0 1 0,-1 0 0,-6-8 0,7 11-136,0 0-1,0 1 1,0-1-1,-1 1 1,1-1-1,-1 1 1,0 0-1,1 0 0,-6-1 1,-7 0-6690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6.550"/>
    </inkml:context>
    <inkml:brush xml:id="br0">
      <inkml:brushProperty name="width" value="0.05" units="cm"/>
      <inkml:brushProperty name="height" value="0.05" units="cm"/>
    </inkml:brush>
  </inkml:definitions>
  <inkml:trace contextRef="#ctx0" brushRef="#br0">17 34 24575,'-1'0'0,"1"0"0,-1 0 0,0 1 0,0-1 0,0 0 0,1 1 0,-1-1 0,0 1 0,0-1 0,1 1 0,-1-1 0,0 1 0,1-1 0,-1 1 0,0 0 0,1-1 0,-1 1 0,1 0 0,-1 0 0,1-1 0,0 1 0,-1 0 0,1 0 0,0 0 0,-1-1 0,1 1 0,0 0 0,0 0 0,0 0 0,0 0 0,0 0 0,0 0 0,0-1 0,0 1 0,0 1 0,4 35 0,-4-36 0,5 20 0,1 0 0,0 0 0,2-1 0,0 0 0,21 35 0,68 90 0,-67-103 0,-26-36 0,1 0 0,-1 0 0,1-1 0,1 0 0,-1 0 0,1 0 0,0 0 0,0-1 0,12 7 0,-16-10 0,0-1 0,0 1 0,0 0 0,0-1 0,1 1 0,-1-1 0,0 1 0,0-1 0,0 0 0,0 0 0,0 0 0,1 0 0,-1-1 0,0 1 0,0 0 0,0-1 0,0 0 0,0 1 0,0-1 0,0 0 0,0 0 0,0 0 0,0 0 0,-1 0 0,1-1 0,0 1 0,-1-1 0,1 1 0,-1-1 0,1 1 0,-1-1 0,0 0 0,1 0 0,-1 1 0,0-1 0,0 0 0,0-3 0,5-7 0,-1-1 0,-1 0 0,0 0 0,-1 0 0,-1-1 0,3-26 0,-6-84 0,0 111 0,0 0 0,-1 0 0,0-1 0,-1 1 0,0 1 0,-1-1 0,-1 0 0,0 1 0,-1 0 0,-8-14 0,10 20 0,-1 1 0,1-1 0,-1 1 0,1 0 0,-2 0 0,1 1 0,0-1 0,-1 1 0,0 0 0,0 1 0,0-1 0,0 1 0,-1 0 0,1 1 0,-1 0 0,0 0 0,0 0 0,0 1 0,0 0 0,-13 0 0,13 1 0,1 0 0,-1 1 0,1 0 0,-1 0 0,1 1 0,0 0 0,-1 0 0,1 1 0,0-1 0,0 1 0,1 0 0,-1 1 0,1-1 0,0 1 0,-1 1 0,-7 8 0,11-11 0,0 0 0,0 1 0,0-1 0,0 1 0,1 0 0,-1 0 0,1 0 0,0 0 0,-1 0 0,1 0 0,1 0 0,-1 0 0,0 0 0,1 0 0,0 0 0,-1 0 0,1 1 0,1-1 0,-1 0 0,0 0 0,1 0 0,-1 0 0,1 0 0,0 0 0,0 0 0,0 0 0,1 0 0,-1 0 0,1 0 0,0 0 0,-1-1 0,1 1 0,0-1 0,0 1 0,1-1 0,2 2 0,-2 0-151,1-1-1,1 0 0,-1 0 0,0 0 1,1 0-1,-1-1 0,1 0 1,5 2-1,12 3-6674</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7.052"/>
    </inkml:context>
    <inkml:brush xml:id="br0">
      <inkml:brushProperty name="width" value="0.05" units="cm"/>
      <inkml:brushProperty name="height" value="0.05" units="cm"/>
    </inkml:brush>
  </inkml:definitions>
  <inkml:trace contextRef="#ctx0" brushRef="#br0">255 26 24575,'-1'2'0,"0"0"0,0 0 0,-1 0 0,1 0 0,-1 0 0,1 0 0,-1 0 0,0-1 0,1 1 0,-1-1 0,0 1 0,0-1 0,-4 2 0,-9 10 0,8-4 0,0 1 0,0 0 0,1 1 0,0 0 0,1 0 0,0 0 0,1 0 0,0 1 0,1 0 0,0 0 0,1 0 0,1 0 0,-1 20 0,2 4 0,1 0 0,2 0 0,10 46 0,28 74 0,-7-32 0,-33-118 0,6 29 0,-7-34 0,0 1 0,0-1 0,0 0 0,0 1 0,0-1 0,0 0 0,-1 1 0,1-1 0,0 1 0,-1-1 0,1 0 0,0 0 0,-1 1 0,0-1 0,1 0 0,-1 0 0,0 1 0,0-1 0,1 0 0,-3 1 0,2-1 0,1-1 0,-1 0 0,0 0 0,0 0 0,0 1 0,1-1 0,-1 0 0,0 0 0,0 0 0,1 0 0,-1 0 0,0 0 0,0-1 0,0 1 0,1 0 0,-1 0 0,0-1 0,0 1 0,1 0 0,-1-1 0,0 1 0,1 0 0,-1-1 0,0 1 0,1-1 0,-1 1 0,1-1 0,-1 0 0,1 1 0,-1-2 0,-19-22 0,17 20 0,-25-40 0,1-1 0,2-1 0,3-1 0,1-1 0,2-1 0,-12-53 0,24 73 0,1 0 0,1 0 0,0-35 0,4 50 0,1 0 0,1 0 0,0 0 0,1 0 0,1 0 0,0 1 0,0-1 0,11-23 0,-12 33 0,0 0 0,0 0 0,1 0 0,0 0 0,-1 0 0,1 0 0,1 1 0,-1 0 0,0-1 0,1 1 0,0 1 0,-1-1 0,1 0 0,1 1 0,-1 0 0,0 0 0,0 0 0,1 0 0,-1 1 0,1 0 0,-1 0 0,1 0 0,-1 0 0,1 1 0,0 0 0,0 0 0,-1 0 0,1 0 0,0 1 0,-1 0 0,9 2 0,2 2 0,0 0 0,-1 0 0,0 2 0,0 0 0,0 0 0,-1 1 0,0 1 0,17 14 0,-16-10 0,0 0 0,-1 1 0,0 0 0,-1 1 0,0 0 0,-2 1 0,12 22 0,-19-33 0,0 1 0,-1 1 0,1-1 0,-1 0 0,0 1 0,-1-1 0,0 1 0,0-1 0,0 1 0,-1 0 0,0-1 0,0 1 0,0-1 0,-1 1 0,0 0 0,-1-1 0,1 1 0,-1-1 0,0 0 0,-1 1 0,0-1 0,0 0 0,0-1 0,-4 7 0,-1-3-227,0 0-1,-1-1 1,0 0-1,0 0 1,-17 11-1,-12 4-6598</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7.458"/>
    </inkml:context>
    <inkml:brush xml:id="br0">
      <inkml:brushProperty name="width" value="0.05" units="cm"/>
      <inkml:brushProperty name="height" value="0.05" units="cm"/>
    </inkml:brush>
  </inkml:definitions>
  <inkml:trace contextRef="#ctx0" brushRef="#br0">1 133 24575,'0'-88'0,"0"52"0,0 28 0,0 9 0,13 205 0,0-23 0,-13-173 0,1 1 0,-1 0 0,2 0 0,0-1 0,0 1 0,4 10 0,-5-18 0,0 0 0,1 0 0,-1 0 0,1-1 0,0 1 0,0 0 0,0-1 0,0 1 0,0-1 0,1 0 0,-1 0 0,1 0 0,-1 0 0,1 0 0,0 0 0,0-1 0,-1 1 0,1-1 0,0 0 0,1 0 0,-1 0 0,0 0 0,0-1 0,4 1 0,41 3 0,93-6 0,-52-2 0,-24 4-1365,-4-1-5461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8.193"/>
    </inkml:context>
    <inkml:brush xml:id="br0">
      <inkml:brushProperty name="width" value="0.05" units="cm"/>
      <inkml:brushProperty name="height" value="0.05" units="cm"/>
    </inkml:brush>
  </inkml:definitions>
  <inkml:trace contextRef="#ctx0" brushRef="#br0">241 110 24575,'-1'-1'0,"1"-1"0,-1 1 0,1 0 0,-1 0 0,1 0 0,-1 0 0,0 0 0,1 0 0,-1 0 0,0 0 0,0 0 0,0 0 0,0 1 0,0-1 0,0 0 0,0 1 0,0-1 0,0 0 0,0 1 0,0-1 0,0 1 0,-1 0 0,1-1 0,0 1 0,0 0 0,0 0 0,-3-1 0,-38-3 0,37 3 0,-2 1 0,0 1 0,0-1 0,0 1 0,1 0 0,-1 1 0,0-1 0,1 1 0,-1 1 0,1-1 0,0 1 0,0 0 0,0 1 0,0-1 0,0 1 0,1 0 0,0 1 0,0-1 0,0 1 0,0 0 0,1 0 0,0 1 0,-4 5 0,4-5 0,1-1 0,-1 1 0,2 0 0,-1 0 0,1 0 0,0 0 0,0 1 0,0-1 0,1 0 0,0 1 0,0-1 0,1 1 0,0-1 0,0 1 0,0-1 0,1 1 0,0-1 0,0 1 0,1-1 0,0 0 0,0 0 0,0 1 0,5 7 0,-4-9 0,0 0 0,1 0 0,-1 0 0,1 0 0,0-1 0,0 1 0,0-1 0,1 0 0,0 0 0,-1-1 0,1 0 0,0 0 0,1 0 0,-1 0 0,1-1 0,-1 1 0,1-1 0,0-1 0,-1 1 0,1-1 0,0 0 0,0-1 0,0 1 0,8-1 0,-3-1 0,-1-1 0,0 0 0,0 0 0,0-1 0,-1 0 0,1-1 0,-1 0 0,1-1 0,-1 1 0,-1-2 0,1 1 0,-1-1 0,11-10 0,-7 4 0,0 0 0,-1 0 0,-1-1 0,0-1 0,-1 1 0,0-2 0,-1 1 0,6-18 0,-11 27 0,0-1 0,-1 0 0,0 0 0,-1 0 0,1 0 0,-1 0 0,0 0 0,-1-1 0,1 1 0,-1 0 0,-1-1 0,1 1 0,-1 0 0,0 0 0,0 0 0,-1 0 0,0 0 0,0 0 0,0 0 0,-1 0 0,0 0 0,0 1 0,0 0 0,-5-6 0,4 7 0,0 0 0,0 1 0,-1-1 0,1 1 0,-1 0 0,1 1 0,-8-4 0,10 5 0,-1 0 0,1 0 0,-1 0 0,1 0 0,-1 1 0,1-1 0,-1 1 0,1 0 0,-1-1 0,1 1 0,-1 0 0,1 1 0,-1-1 0,0 0 0,1 1 0,-5 1 0,6-2 0,1 0 0,-1 0 0,1 0 0,0 1 0,-1-1 0,1 0 0,0 0 0,-1 1 0,1-1 0,0 0 0,-1 1 0,1-1 0,0 0 0,0 1 0,-1-1 0,1 0 0,0 1 0,0-1 0,0 1 0,-1-1 0,1 1 0,0-1 0,0 0 0,0 1 0,0-1 0,0 1 0,0-1 0,0 1 0,0-1 0,0 0 0,0 1 0,0-1 0,0 1 0,0-1 0,0 1 0,1-1 0,-1 0 0,0 1 0,0-1 0,0 1 0,1-1 0,-1 0 0,0 1 0,0-1 0,1 0 0,-1 1 0,0-1 0,1 0 0,-1 0 0,0 1 0,1-1 0,0 0 0,21 15 0,-8-10 0,1 0 0,-1-2 0,1 1 0,0-2 0,21 2 0,79-4 0,-68 0 0,-15 0 0,0 0 0,1 0 0,0-2 0,0-2 0,45-10 0,-49-2 0,-25 12 0,-18 11 0,7-2 0,0 0 0,0 0 0,0 1 0,0 0 0,1 0 0,0 1 0,0 0 0,1 0 0,0 0 0,0 1 0,1-1 0,0 1 0,0 0 0,0 0 0,1 1 0,1-1 0,0 1 0,0 0 0,0-1 0,1 1 0,0 11 0,1-13 0,0 0 0,1 0 0,-1 0 0,1-1 0,1 1 0,0 0 0,0-1 0,0 1 0,0-1 0,1 0 0,0 1 0,1-1 0,-1-1 0,1 1 0,0-1 0,1 1 0,-1-1 0,1 0 0,0 0 0,0-1 0,0 0 0,1 0 0,0 0 0,0 0 0,0-1 0,0 0 0,0-1 0,8 3 0,3 0 0,1-1 0,0 0 0,0-1 0,0-2 0,0 1 0,1-2 0,-1-1 0,0 0 0,24-5 0,-29 4 0,-1-1 0,0 0 0,1-1 0,-2 0 0,1-1 0,0 0 0,-1-1 0,0-1 0,0 1 0,-1-2 0,0 1 0,0-1 0,-1-1 0,11-12 0,-17 17 0,0 0 0,0 0 0,0 0 0,-1 0 0,0-1 0,0 1 0,0-1 0,0 0 0,-1 0 0,1 1 0,-1-1 0,0 0 0,-1 0 0,1 0 0,-1 0 0,0 0 0,-1-7 0,-1 5 0,0 1 0,0-1 0,0 1 0,-1 0 0,1-1 0,-2 1 0,1 1 0,-1-1 0,1 0 0,-2 1 0,-7-8 0,2 2 0,-2 1 0,1 1 0,-1 0 0,-1 1 0,1 0 0,-2 0 0,1 2 0,-1 0 0,0 0 0,-26-6 0,20 8-1365,8 3-5461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8.646"/>
    </inkml:context>
    <inkml:brush xml:id="br0">
      <inkml:brushProperty name="width" value="0.05" units="cm"/>
      <inkml:brushProperty name="height" value="0.05" units="cm"/>
    </inkml:brush>
  </inkml:definitions>
  <inkml:trace contextRef="#ctx0" brushRef="#br0">1 211 24575,'0'27'0,"2"0"0,0 0 0,2 0 0,1-1 0,2 1 0,0-1 0,21 49 0,5-1 0,67 170 0,-96-233 0,-2-6 0,0 0 0,0 0 0,0 0 0,0 1 0,-1-1 0,0 1 0,0-1 0,-1 1 0,0-1 0,0 1 0,-1 9 0,1-14 0,0-1 0,0 0 0,0 0 0,-1 1 0,1-1 0,0 0 0,0 0 0,0 1 0,-1-1 0,1 0 0,0 0 0,0 0 0,-1 0 0,1 1 0,0-1 0,0 0 0,-1 0 0,1 0 0,0 0 0,-1 0 0,1 0 0,0 0 0,0 0 0,-1 0 0,1 0 0,0 0 0,-1 0 0,1 0 0,0 0 0,-1 0 0,1 0 0,0 0 0,0 0 0,-1 0 0,1 0 0,0 0 0,-1 0 0,1-1 0,0 1 0,0 0 0,-1 0 0,1 0 0,0-1 0,-12-9 0,1-6 0,0-1 0,2 1 0,0-2 0,1 1 0,0-1 0,-5-23 0,3 13 0,-8-24 0,2-1 0,2-1 0,-9-81 0,20 111 0,1-1 0,1 0 0,2 1 0,0-1 0,2 0 0,0 1 0,2 0 0,1 0 0,1 0 0,11-27 0,-15 44 0,1-1 0,0 1 0,0 0 0,1 0 0,0 1 0,0-1 0,1 1 0,0 0 0,0 0 0,0 1 0,0 0 0,11-6 0,-11 8 0,0 0 0,0 0 0,1 1 0,-1 0 0,1 0 0,-1 1 0,1 0 0,0 0 0,-1 0 0,1 1 0,0 0 0,0 0 0,-1 1 0,1 0 0,10 2 0,1 2 0,-1 1 0,0 0 0,0 1 0,-1 1 0,0 1 0,0 0 0,17 14 0,-26-18 0,-1-1 0,0 1 0,0 0 0,-1 1 0,0 0 0,1-1 0,-2 2 0,1-1 0,-1 1 0,0-1 0,0 1 0,-1 0 0,0 0 0,0 1 0,-1-1 0,0 1 0,0-1 0,0 1 0,0 9 0,-3-13 0,1-1 0,0 1 0,-1 0 0,0-1 0,0 1 0,0-1 0,0 1 0,0-1 0,-1 1 0,1-1 0,-1 0 0,0 0 0,0 0 0,-1 0 0,-2 3 0,0-1 0,0 0 0,0-1 0,-1 0 0,1 0 0,-1 0 0,0-1 0,-11 5 0,-1-2 0,1-1 0,-2 0 0,1-1 0,0-1 0,-22 1 0,-22-4-1365,5-3-5461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9.550"/>
    </inkml:context>
    <inkml:brush xml:id="br0">
      <inkml:brushProperty name="width" value="0.05" units="cm"/>
      <inkml:brushProperty name="height" value="0.05" units="cm"/>
    </inkml:brush>
  </inkml:definitions>
  <inkml:trace contextRef="#ctx0" brushRef="#br0">110 825 24575,'-16'-16'0,"10"11"0,-1-1 0,1 0 0,1-1 0,-1 1 0,1-1 0,1-1 0,-6-7 0,2-4 0,1 0 0,0 0 0,1-1 0,1 0 0,1 0 0,1 0 0,1 0 0,0-1 0,2 1 0,0-1 0,1 1 0,2 0 0,8-38 0,-5 34 0,2 0 0,0 1 0,2 0 0,0 1 0,2 0 0,0 0 0,2 1 0,0 1 0,1 0 0,1 1 0,19-17 0,-17 19 0,1 1 0,0 1 0,1 1 0,1 1 0,0 1 0,0 0 0,1 2 0,1 0 0,0 2 0,0 0 0,32-5 0,-37 10 0,0 1 0,-1 1 0,1 0 0,0 1 0,0 1 0,-1 1 0,1 0 0,-1 2 0,1 0 0,-1 0 0,0 2 0,-1 0 0,1 1 0,-1 1 0,0 0 0,17 13 0,-9-2 0,-1 1 0,0 0 0,-2 2 0,0 1 0,-1 0 0,-2 1 0,0 1 0,-2 1 0,22 48 0,-13-18 0,-3 1 0,-2 1 0,22 112 0,-30-106 0,5 96 0,-16-133 0,-1 0 0,-2 0 0,0 0 0,-2-1 0,-1 1 0,-10 34 0,9-45-455,-1-1 0,-10 18 0,3-11-6371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14:15:30.537"/>
    </inkml:context>
    <inkml:brush xml:id="br0">
      <inkml:brushProperty name="width" value="0.05" units="cm"/>
      <inkml:brushProperty name="height" value="0.05" units="cm"/>
    </inkml:brush>
  </inkml:definitions>
  <inkml:trace contextRef="#ctx0" brushRef="#br0">0 0 24575,'0'0'-8191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9.905"/>
    </inkml:context>
    <inkml:brush xml:id="br0">
      <inkml:brushProperty name="width" value="0.05" units="cm"/>
      <inkml:brushProperty name="height" value="0.05" units="cm"/>
    </inkml:brush>
  </inkml:definitions>
  <inkml:trace contextRef="#ctx0" brushRef="#br0">11 73 24575,'-1'-1'0,"0"0"0,0 0 0,0 0 0,0 0 0,0 0 0,1 0 0,-1 0 0,0 0 0,1 0 0,-1 0 0,1 0 0,-1-1 0,1 1 0,0 0 0,-1 0 0,1-1 0,0 1 0,0-2 0,0 2 0,0 1 0,1-1 0,-1 1 0,0-1 0,1 1 0,-1-1 0,0 1 0,1-1 0,-1 1 0,0 0 0,1-1 0,-1 1 0,1 0 0,-1-1 0,1 1 0,-1 0 0,1-1 0,-1 1 0,1 0 0,-1 0 0,1 0 0,-1 0 0,1-1 0,-1 1 0,1 0 0,-1 0 0,1 0 0,0 0 0,-1 0 0,1 0 0,-1 1 0,1-1 0,-1 0 0,1 0 0,-1 0 0,1 0 0,-1 1 0,1-1 0,-1 0 0,1 0 0,-1 1 0,1-1 0,0 1 0,104 50 0,-80-37 0,1-1 0,1-1 0,0-1 0,36 9 0,-59-19 0,1-1 0,-1 1 0,1-1 0,-1 0 0,1-1 0,-1 1 0,1-1 0,-1 0 0,0 0 0,1 0 0,-1-1 0,0 1 0,0-1 0,0 0 0,0 0 0,0-1 0,-1 1 0,1-1 0,3-3 0,8-7 0,-2-1 0,0 0 0,14-20 0,-7 9 0,-17 21-111,23-24 356,-26 27-284,0 1 1,1-1 0,-1 1-1,1-1 1,0 0-1,-1 1 1,1 0-1,-1-1 1,1 1 0,0-1-1,-1 1 1,1 0-1,0-1 1,-1 1-1,1 0 1,0 0-1,0-1 1,-1 1 0,1 0-1,0 0 1,0 0-1,-1 0 1,1 0-1,0 0 1,0 0 0,0 0-1,-1 1 1,1-1-1,0 0 1,-1 0-1,1 1 1,0-1 0,0 0-1,-1 1 1,1-1-1,-1 0 1,1 1-1,0 0 1,5 9-6788</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40.374"/>
    </inkml:context>
    <inkml:brush xml:id="br0">
      <inkml:brushProperty name="width" value="0.05" units="cm"/>
      <inkml:brushProperty name="height" value="0.05" units="cm"/>
    </inkml:brush>
  </inkml:definitions>
  <inkml:trace contextRef="#ctx0" brushRef="#br0">121 417 24575,'-5'0'0,"1"-1"0,-1 0 0,0 0 0,1-1 0,-1 1 0,1-1 0,-1 0 0,1 0 0,0-1 0,-1 1 0,1-1 0,1 0 0,-1 0 0,0 0 0,-3-4 0,2 2 0,0-1 0,0 0 0,0 0 0,1 0 0,0 0 0,0-1 0,1 1 0,-6-14 0,8 13 0,0 0 0,0 0 0,0 0 0,1 0 0,0 0 0,0 0 0,1 0 0,0-1 0,0 1 0,1 1 0,-1-1 0,2 0 0,-1 0 0,1 1 0,0-1 0,0 1 0,1 0 0,0 0 0,0 0 0,0 0 0,7-6 0,2-2 0,0 2 0,0-1 0,1 2 0,1 0 0,0 1 0,0 0 0,22-10 0,-8 9 0,1 0 0,-1 2 0,2 1 0,-1 1 0,1 2 0,0 1 0,1 2 0,-1 1 0,0 1 0,0 1 0,36 7 0,-30-2 0,0 2 0,0 1 0,-1 2 0,0 1 0,-1 2 0,0 1 0,-2 2 0,61 41 0,-76-45 0,0 2 0,-1 0 0,-1 1 0,0 1 0,-1 0 0,-1 1 0,-1 1 0,-1 0 0,18 36 0,-19-30 0,-1 2 0,-2-1 0,0 1 0,-2 1 0,-1-1 0,-1 1 0,1 43 0,-4-25 0,-2-1 0,-2 1 0,-2 0 0,-1-1 0,-3 0 0,-2 0 0,-22 58 0,20-76-1365,1-4-5461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40.777"/>
    </inkml:context>
    <inkml:brush xml:id="br0">
      <inkml:brushProperty name="width" value="0.05" units="cm"/>
      <inkml:brushProperty name="height" value="0.05" units="cm"/>
    </inkml:brush>
  </inkml:definitions>
  <inkml:trace contextRef="#ctx0" brushRef="#br0">1 55 24575,'9'-1'0,"1"1"0,-1 1 0,1 0 0,-1 0 0,0 1 0,1 0 0,-1 1 0,0 0 0,0 0 0,0 1 0,-1 0 0,0 0 0,1 1 0,-1 0 0,-1 1 0,1 0 0,-1 0 0,0 1 0,6 7 0,6 8 0,-14-15 0,0-1 0,0 0 0,1 0 0,0 0 0,0-1 0,9 7 0,-14-12 0,1 1 0,0 0 0,0 0 0,-1-1 0,1 1 0,0-1 0,0 0 0,0 1 0,-1-1 0,1 0 0,0 0 0,0 0 0,0 0 0,0-1 0,0 1 0,-1 0 0,1-1 0,0 1 0,0-1 0,-1 0 0,1 1 0,0-1 0,-1 0 0,1 0 0,-1 0 0,1 0 0,-1 0 0,1-1 0,-1 1 0,0 0 0,1-1 0,-1 1 0,1-2 0,8-10 0,-1-1 0,0 0 0,-1 0 0,11-28 0,-12 26 0,1 0 0,0 1 0,17-25 0,-22 38-1365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41.276"/>
    </inkml:context>
    <inkml:brush xml:id="br0">
      <inkml:brushProperty name="width" value="0.05" units="cm"/>
      <inkml:brushProperty name="height" value="0.05" units="cm"/>
    </inkml:brush>
  </inkml:definitions>
  <inkml:trace contextRef="#ctx0" brushRef="#br0">24 459 24575,'-1'-6'0,"0"0"0,0 0 0,0 1 0,-1-1 0,-3-8 0,-5-19 0,8 22 0,2-1 0,0 1 0,0-1 0,1 1 0,0-1 0,1 1 0,0-1 0,1 1 0,1 0 0,-1 0 0,2 0 0,-1 1 0,2 0 0,-1-1 0,1 2 0,1-1 0,0 1 0,0 0 0,1 0 0,9-8 0,1 0 0,1 1 0,1 1 0,0 0 0,1 2 0,0 0 0,1 1 0,1 2 0,33-12 0,-37 16 0,0 2 0,0 0 0,0 2 0,1 0 0,-1 1 0,1 0 0,-1 2 0,0 0 0,1 2 0,-1 0 0,0 1 0,0 1 0,-1 0 0,1 2 0,-1 0 0,0 1 0,-1 1 0,0 0 0,21 17 0,-14-10 0,-2 2 0,-1 1 0,0 0 0,-1 2 0,-1 0 0,-1 1 0,-1 1 0,-1 0 0,-2 2 0,0-1 0,-1 2 0,16 45 0,-16-29 0,-1 1 0,-3 0 0,-1 0 0,-3 1 0,1 62 0,-6-81 0,-1-1 0,-2 0 0,0 0 0,-2 0 0,-1 0 0,0-1 0,-2 0 0,0 0 0,-2-1 0,-1 0 0,-18 28 0,25-43-227,-1-1-1,0 1 1,-1-1-1,1-1 1,-10 8-1,-5 0-6598</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41.649"/>
    </inkml:context>
    <inkml:brush xml:id="br0">
      <inkml:brushProperty name="width" value="0.05" units="cm"/>
      <inkml:brushProperty name="height" value="0.05" units="cm"/>
    </inkml:brush>
  </inkml:definitions>
  <inkml:trace contextRef="#ctx0" brushRef="#br0">1 16 24575,'22'-7'0,"-21"5"0,1 1 0,0 0 0,0 1 0,0-1 0,0 0 0,0 0 0,0 1 0,0-1 0,0 1 0,0 0 0,0 0 0,2 0 0,2 0 0,0 2 0,-1-1 0,1 0 0,-1 1 0,0 0 0,0 1 0,1-1 0,-1 1 0,-1 0 0,1 0 0,0 0 0,-1 1 0,6 5 0,6 7 0,-1 2 0,14 19 0,-2-4 0,-19-23 0,6 8 0,0-2 0,2 1 0,0-2 0,20 16 0,-32-28 0,0 0 0,1 0 0,-1-1 0,1 1 0,0-1 0,-1 0 0,1 0 0,0-1 0,0 1 0,0-1 0,1 0 0,-1-1 0,0 1 0,0-1 0,0 0 0,1 0 0,-1-1 0,0 1 0,0-1 0,0 0 0,0-1 0,0 1 0,7-4 0,11-8 0,0-1 0,-1-1 0,-1-1 0,0 0 0,-2-2 0,0-1 0,0 0 0,-2-1 0,-1-1 0,0 0 0,14-28 0,-27 39-1365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45.601"/>
    </inkml:context>
    <inkml:brush xml:id="br0">
      <inkml:brushProperty name="width" value="0.05" units="cm"/>
      <inkml:brushProperty name="height" value="0.05" units="cm"/>
    </inkml:brush>
  </inkml:definitions>
  <inkml:trace contextRef="#ctx0" brushRef="#br0">0 553 24575,'1'0'0,"0"1"0,0-1 0,0 0 0,0 1 0,0-1 0,0 0 0,-1 1 0,1-1 0,0 1 0,0-1 0,0 1 0,-1 0 0,1-1 0,0 1 0,-1 0 0,1-1 0,-1 1 0,1 0 0,-1 0 0,1 0 0,-1 0 0,1-1 0,-1 1 0,0 0 0,0 0 0,1 0 0,-1 1 0,5 29 0,-4-29 0,7 128 0,3 31 0,-8-138 0,2 1 0,0-1 0,1 0 0,16 36 0,-21-56 0,0 0 0,1 0 0,-1 0 0,1 0 0,0 0 0,0-1 0,0 1 0,0-1 0,1 1 0,-1-1 0,0 0 0,1 0 0,0 0 0,0 0 0,-1 0 0,1-1 0,0 1 0,6 1 0,-4-2 0,0 0 0,-1-1 0,1 1 0,0-1 0,0 0 0,-1-1 0,1 1 0,0-1 0,-1 0 0,1 0 0,8-4 0,3-2 0,-1 0 0,0-2 0,0 0 0,0 0 0,-2-1 0,17-15 0,-15 12 0,-1 0 0,-1-1 0,0-1 0,0 0 0,-2 0 0,0-1 0,-1-1 0,0 0 0,-1 0 0,-1-1 0,-1 0 0,-1 0 0,0-1 0,3-21 0,-9 40 0,0 0 0,0 0 0,0 0 0,0 0 0,0 0 0,0 0 0,0 0 0,0 0 0,0-1 0,0 1 0,0 0 0,0 0 0,0 0 0,0 0 0,0 0 0,0 0 0,0 0 0,0 0 0,0 0 0,0-1 0,0 1 0,0 0 0,0 0 0,0 0 0,0 0 0,0 0 0,1 0 0,-1 0 0,0 0 0,0 0 0,0 0 0,0 0 0,0 0 0,0 0 0,0-1 0,0 1 0,0 0 0,0 0 0,1 0 0,-1 0 0,0 0 0,0 0 0,0 0 0,0 0 0,0 0 0,0 0 0,0 0 0,0 0 0,1 0 0,-1 0 0,0 0 0,0 0 0,0 1 0,0-1 0,0 0 0,0 0 0,0 0 0,0 0 0,1 0 0,6 9 0,11 22 0,-8-14 0,1-1 0,0-1 0,1-1 0,1 0 0,0-1 0,1 0 0,1-1 0,-1-1 0,21 12 0,-27-17 0,1-2 0,-1 1 0,1-1 0,0-1 0,0 1 0,0-2 0,0 1 0,1-1 0,-1-1 0,1 1 0,-1-2 0,1 1 0,-1-1 0,1-1 0,0 0 0,-1 0 0,17-5 0,-21 4 0,0 0 0,0-1 0,-1 1 0,1-1 0,-1 0 0,0 0 0,0-1 0,0 1 0,0-1 0,0 0 0,-1 0 0,0 0 0,0 0 0,0-1 0,0 1 0,-1-1 0,0 0 0,0 0 0,0 0 0,0 0 0,-1 0 0,2-10 0,0-7 0,-1 0 0,-1-1 0,-3-43 0,0 45 0,0-1 0,-10-34 0,10 49 0,0-1 0,0 1 0,-1 0 0,0 1 0,0-1 0,-1 1 0,0-1 0,0 1 0,0 0 0,-1 0 0,-6-5 0,11 10 0,-1 0 0,0 0 0,0 0 0,-1 0 0,1 0 0,0 0 0,0 1 0,0-1 0,0 1 0,-1-1 0,1 1 0,0-1 0,0 1 0,-1-1 0,1 1 0,0 0 0,-1 0 0,1 0 0,0 0 0,-1 0 0,1 0 0,0 0 0,-1 0 0,1 1 0,0-1 0,-1 0 0,1 1 0,0-1 0,0 1 0,-1-1 0,1 1 0,0 0 0,0 0 0,0-1 0,0 1 0,-2 2 0,2-1 0,-1-1 0,1 1 0,0 0 0,0 0 0,0 0 0,0 0 0,0 0 0,1 0 0,-1 1 0,1-1 0,-1 0 0,1 0 0,0 0 0,0 1 0,0-1 0,0 0 0,0 0 0,0 0 0,1 1 0,-1-1 0,2 3 0,0 0 0,0 0 0,0 0 0,0 0 0,1 0 0,0-1 0,0 0 0,0 1 0,1-1 0,-1 0 0,1 0 0,0-1 0,0 1 0,0-1 0,8 5 0,-5-5 0,0 1 0,0-1 0,1-1 0,-1 1 0,1-1 0,-1-1 0,1 1 0,0-1 0,10 0 0,-5-2 0,0 1 0,-1-1 0,1-1 0,0 0 0,-1-1 0,0 0 0,1-1 0,-1-1 0,0 0 0,-1 0 0,0-1 0,12-8 0,-16 9 0,0-1 0,0 0 0,0-1 0,-1 1 0,0-1 0,0-1 0,0 1 0,-1-1 0,0 0 0,-1 0 0,5-12 0,-5 8 0,0-1 0,-1 1 0,-1-1 0,0 1 0,-1-1 0,0 0 0,-1-17 0,-5-13 0,-2 1 0,-1 0 0,-27-76 0,25 87 0,0-5 0,6 21 0,-1-1 0,0 1 0,-1 0 0,-11-21 0,16 35 0,1 1 0,0-1 0,0 1 0,-1-1 0,1 1 0,0-1 0,-1 1 0,1-1 0,0 1 0,-1-1 0,1 1 0,-1 0 0,1-1 0,0 1 0,-1 0 0,1-1 0,-1 1 0,1 0 0,-1 0 0,1-1 0,-1 1 0,0 0 0,0 0 0,-5 9 0,2 23 0,5 14 0,2 1 0,13 64 0,30 94 0,-32-147 0,-5-18 0,2-1 0,26 63 0,-37-100 0,1 0 0,0-1 0,0 1 0,-1 0 0,1-1 0,0 1 0,0 0 0,0-1 0,1 1 0,-1-1 0,0 0 0,1 1 0,-1-1 0,0 0 0,1 0 0,0 0 0,-1 0 0,1 0 0,-1 0 0,1-1 0,0 1 0,0 0 0,0-1 0,-1 1 0,3-1 0,-1 0 0,-1-1 0,0 0 0,1 1 0,-1-1 0,0 0 0,0 0 0,0-1 0,0 1 0,0 0 0,0-1 0,0 1 0,0-1 0,0 0 0,-1 1 0,1-1 0,-1 0 0,1 0 0,-1 0 0,2-3 0,7-13 0,-2 5 0,0 1 0,0 0 0,1 0 0,1 0 0,13-12 0,-21 22 0,0 0 0,0 1 0,0-1 0,0 1 0,0 0 0,1-1 0,-1 1 0,0 0 0,1 0 0,-1 0 0,1 1 0,-1-1 0,1 1 0,-1-1 0,1 1 0,-1 0 0,1 0 0,0 0 0,-1 0 0,1 0 0,-1 1 0,1-1 0,-1 1 0,1 0 0,-1-1 0,1 1 0,-1 0 0,0 1 0,1-1 0,-1 0 0,0 1 0,0-1 0,0 1 0,0-1 0,0 1 0,0 0 0,1 2 0,13 14 0,-2 1 0,23 37 0,-26-38 0,0-1 0,0 0 0,2-1 0,25 25 0,-33-37 0,0 0 0,0 0 0,0 0 0,1-1 0,0 0 0,-1 0 0,1-1 0,0 0 0,1 0 0,-1 0 0,0 0 0,0-1 0,1 0 0,-1-1 0,1 1 0,-1-1 0,0-1 0,1 1 0,9-3 0,-8 2 0,0 0 0,-1-1 0,1-1 0,0 1 0,-1-1 0,1 0 0,-1-1 0,0 0 0,0 0 0,0-1 0,-1 1 0,1-1 0,7-9 0,-10 10 0,-1-1 0,0 0 0,0 0 0,0 0 0,0 0 0,-1 0 0,1-1 0,-1 1 0,-1-1 0,1 0 0,-1 0 0,0 1 0,0-1 0,-1 0 0,0 0 0,0 0 0,0 0 0,-1 0 0,-1-6 0,-1-5 0,-1-1 0,-1 1 0,-1 0 0,-1 1 0,0-1 0,-1 1 0,0 1 0,-16-21 0,24 35 0,0 1 0,-1-1 0,1 0 0,-1 1 0,1-1 0,-1 1 0,1-1 0,-1 1 0,1-1 0,-1 1 0,0-1 0,1 1 0,-1 0 0,0-1 0,1 1 0,-1 0 0,0-1 0,1 1 0,-1 0 0,0 0 0,0 0 0,0 0 0,0 0 0,1 0 0,-1 0 0,1 1 0,-1-1 0,1 0 0,-1 1 0,1-1 0,-1 1 0,1-1 0,0 1 0,-1-1 0,1 1 0,-1-1 0,1 1 0,0-1 0,0 1 0,-1-1 0,1 1 0,0-1 0,0 2 0,-4 35 0,4-16-151,2-1-1,0 0 0,1 0 0,1 0 1,1 0-1,1-1 0,1 1 1,10 22-1,-4-23-6674</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45.955"/>
    </inkml:context>
    <inkml:brush xml:id="br0">
      <inkml:brushProperty name="width" value="0.05" units="cm"/>
      <inkml:brushProperty name="height" value="0.05" units="cm"/>
    </inkml:brush>
  </inkml:definitions>
  <inkml:trace contextRef="#ctx0" brushRef="#br0">10 57 24575,'0'-5'0,"0"-5"0,0-6 0,-4 0 0,-2 7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46.333"/>
    </inkml:context>
    <inkml:brush xml:id="br0">
      <inkml:brushProperty name="width" value="0.05" units="cm"/>
      <inkml:brushProperty name="height" value="0.05" units="cm"/>
    </inkml:brush>
  </inkml:definitions>
  <inkml:trace contextRef="#ctx0" brushRef="#br0">235 252 24575,'0'-6'0,"1"0"0,0 1 0,0-1 0,1 0 0,3-8 0,5-18 0,-8 20 0,-1 0 0,0 1 0,0-1 0,-2 0 0,1 0 0,-1 0 0,-4-16 0,4 25 0,0-1 0,0 1 0,0-1 0,-1 1 0,1 0 0,-1 0 0,0-1 0,0 1 0,0 1 0,0-1 0,-1 0 0,1 0 0,-1 1 0,1-1 0,-1 1 0,0 0 0,0 0 0,0 0 0,0 0 0,-1 1 0,1-1 0,0 1 0,-1 0 0,1 0 0,-1 0 0,1 0 0,-1 1 0,-3-1 0,0 1 0,0-1 0,0 2 0,0-1 0,0 1 0,0 0 0,0 0 0,0 1 0,0 0 0,1 1 0,-1-1 0,1 1 0,0 0 0,-1 1 0,1-1 0,1 1 0,-1 0 0,1 1 0,-1-1 0,1 1 0,0 0 0,1 1 0,-1-1 0,1 1 0,0 0 0,-5 11 0,6-11 0,1-1 0,-1 1 0,1 0 0,1 0 0,-1 0 0,1 0 0,0 0 0,0 0 0,1 0 0,0 0 0,0 0 0,0 0 0,1 0 0,0 0 0,0 0 0,0 0 0,1 0 0,0 0 0,0 0 0,0-1 0,1 1 0,0-1 0,0 1 0,0-1 0,1 0 0,0 0 0,0-1 0,0 1 0,8 6 0,-5-7 0,0 1 0,1-1 0,-1 0 0,1 0 0,0-1 0,0 0 0,0-1 0,0 0 0,0 0 0,1 0 0,-1-1 0,15 0 0,6 1 0,-29-2 0,0 0 0,1 0 0,-1 0 0,0 0 0,0 0 0,1 0 0,-1 0 0,0 0 0,1 0 0,-1 0 0,0 1 0,0-1 0,1 0 0,-1 0 0,0 0 0,0 0 0,1 0 0,-1 0 0,0 1 0,0-1 0,1 0 0,-1 0 0,0 0 0,0 0 0,0 1 0,1-1 0,-1 0 0,0 0 0,0 1 0,0-1 0,0 0 0,0 0 0,1 1 0,-1-1 0,0 0 0,0 1 0,0-1 0,0 0 0,0 0 0,0 1 0,0-1 0,0 1 0,-10 12 0,-25 14 0,31-24 0,-12 8 0,0 1 0,0 0 0,2 2 0,-18 19 0,27-27 0,0 0 0,1 1 0,0 0 0,0 0 0,1 0 0,-1 0 0,2 0 0,-1 1 0,1-1 0,0 1 0,1-1 0,-1 1 0,2 0 0,-1 9 0,1-13 0,1 0 0,-1 1 0,1-1 0,0 0 0,1 0 0,-1 0 0,1 0 0,-1 0 0,1 0 0,0 0 0,1 0 0,-1-1 0,1 1 0,-1-1 0,1 0 0,0 1 0,0-2 0,1 1 0,-1 0 0,1 0 0,-1-1 0,1 0 0,0 0 0,0 0 0,0 0 0,0-1 0,7 3 0,2 0 0,1-1 0,-1 0 0,1-1 0,0 0 0,0-1 0,0 0 0,21-3 0,-14-1-227,0-1-1,-1-1 1,1 0-1,-1-2 1,29-14-1,-8 1-6598</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46.654"/>
    </inkml:context>
    <inkml:brush xml:id="br0">
      <inkml:brushProperty name="width" value="0.05" units="cm"/>
      <inkml:brushProperty name="height" value="0.05" units="cm"/>
    </inkml:brush>
  </inkml:definitions>
  <inkml:trace contextRef="#ctx0" brushRef="#br0">90 122 24575,'-6'-12'0,"0"1"0,-1 0 0,0 0 0,0 0 0,-1 1 0,-1 0 0,0 1 0,-11-11 0,20 20 0,-1 0 0,1 0 0,0-1 0,0 1 0,0 0 0,0 0 0,-1 0 0,1 0 0,0 0 0,0-1 0,0 1 0,-1 0 0,1 0 0,0 0 0,0 0 0,0 0 0,-1 0 0,1 0 0,0 0 0,0 0 0,-1 0 0,1 0 0,0 0 0,0 0 0,-1 0 0,1 0 0,0 0 0,0 0 0,0 0 0,-1 0 0,1 0 0,0 0 0,0 0 0,-1 0 0,1 0 0,0 0 0,0 1 0,0-1 0,-1 0 0,1 0 0,0 0 0,0 0 0,0 1 0,0-1 0,0 0 0,-1 0 0,1 0 0,0 1 0,0-1 0,0 0 0,0 0 0,0 0 0,0 1 0,0-1 0,0 0 0,0 0 0,0 1 0,0-1 0,0 0 0,0 0 0,0 1 0,0-1 0,0 0 0,0 0 0,0 1 0,0-1 0,0 0 0,0 0 0,0 1 0,5 17 0,12 11 0,1 0 0,2-1 0,0-1 0,2-1 0,33 31 0,-54-56 0,6 6 0,13 15 0,30 22 0,-46-39 0,1-1 0,1-1 0,-1 1 0,0-1 0,1 0 0,0 0 0,0 0 0,0-1 0,0 0 0,0 0 0,0-1 0,9 2 0,-13-3 0,0 0 0,0 0 0,0 0 0,0 0 0,0-1 0,0 1 0,0 0 0,0-1 0,-1 0 0,1 1 0,0-1 0,0 0 0,0 0 0,-1 0 0,1 0 0,0 0 0,-1 0 0,1 0 0,-1-1 0,1 1 0,1-3 0,-1 1 0,-1 0 0,1 0 0,-1 0 0,0 0 0,0 0 0,-1 0 0,1 0 0,0 0 0,-1-1 0,0 1 0,0 0 0,0-4 0,-1-8 0,-2 0 0,0 0 0,0 1 0,-8-22 0,0 6 0,5 8 0,-2 0 0,-1 0 0,0 1 0,-19-30 0,27 49 0,0 1 0,0-1 0,0 1 0,0-1 0,0 1 0,0 0 0,0-1 0,0 1 0,-1 0 0,1 0 0,-1 0 0,1 0 0,0 0 0,-1 0 0,0 1 0,1-1 0,-1 0 0,1 1 0,-1-1 0,0 1 0,1-1 0,-1 1 0,0 0 0,-2 0 0,2 1 0,0 0 0,-1-1 0,1 1 0,1 1 0,-1-1 0,0 0 0,0 0 0,0 1 0,1-1 0,-1 1 0,0 0 0,1-1 0,0 1 0,-1 0 0,1 0 0,-1 2 0,-6 12 0,0-1 0,2 2 0,-9 28 0,14-41 0,-19 63-682,-13 86-1,29-122-6143</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47.029"/>
    </inkml:context>
    <inkml:brush xml:id="br0">
      <inkml:brushProperty name="width" value="0.05" units="cm"/>
      <inkml:brushProperty name="height" value="0.05" units="cm"/>
    </inkml:brush>
  </inkml:definitions>
  <inkml:trace contextRef="#ctx0" brushRef="#br0">0 62 24575,'1'-6'0,"0"0"0,-1 0 0,2 0 0,-1 0 0,1 0 0,0 1 0,0-1 0,4-6 0,-6 12 0,0 0 0,0-1 0,0 1 0,0 0 0,0 0 0,0 0 0,0 0 0,0 0 0,0 0 0,0 0 0,0 0 0,0 0 0,0 0 0,0 0 0,0-1 0,0 1 0,1 0 0,-1 0 0,0 0 0,0 0 0,0 0 0,0 0 0,0 0 0,0 0 0,0 0 0,0 0 0,0 0 0,0 0 0,1 0 0,-1 0 0,0 0 0,0 0 0,0 0 0,0 0 0,0 0 0,0 0 0,0 0 0,0 0 0,0 0 0,0 0 0,1 0 0,-1 0 0,0 0 0,0 0 0,0 0 0,0 0 0,0 0 0,0 0 0,0 0 0,0 0 0,0 1 0,0-1 0,0 0 0,1 0 0,-1 0 0,0 0 0,0 0 0,0 0 0,0 0 0,0 0 0,3 10 0,0 11 0,1 25 0,1 0 0,3 0 0,2-1 0,1-1 0,3 1 0,1-2 0,35 68 0,-44-100 24,0 1 0,1-1 0,0 0 0,10 10 0,-14-18-98,-1 0-1,0-1 1,1 1 0,0-1 0,0 0-1,-1 0 1,1 0 0,1 0 0,-1 0-1,0 0 1,0-1 0,1 0 0,-1 0-1,1 0 1,-1 0 0,1 0 0,-1 0-1,1-1 1,5 0 0,8-3-6752</inkml:trace>
  <inkml:trace contextRef="#ctx0" brushRef="#br0" timeOffset="1">130 270 24575,'-4'-4'0,"-11"-2"0,-2-4 0,-3 0 0,-2 1 0,2 7 0,9 3 0,11 7 0,10 1 0,7 0 0,10-2 0,10 2 0,6 0 0,10-2 0,4-7 0,2-3 0,-10 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47.374"/>
    </inkml:context>
    <inkml:brush xml:id="br0">
      <inkml:brushProperty name="width" value="0.05" units="cm"/>
      <inkml:brushProperty name="height" value="0.05" units="cm"/>
    </inkml:brush>
  </inkml:definitions>
  <inkml:trace contextRef="#ctx0" brushRef="#br0">27 89 24575,'-5'0'0,"0"4"0,-1 7 0,2 5 0,0 4 0,2 4 0,1 1 0,5 2 0,2 0 0,4 0 0,1 0 0,2 0 0,4-6 0,-1-5-8191</inkml:trace>
  <inkml:trace contextRef="#ctx0" brushRef="#br0" timeOffset="1">79 12 24575,'-4'0'0,"-2"-5"0,-4 0 0,-1 3 0,2 8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48.155"/>
    </inkml:context>
    <inkml:brush xml:id="br0">
      <inkml:brushProperty name="width" value="0.05" units="cm"/>
      <inkml:brushProperty name="height" value="0.05" units="cm"/>
    </inkml:brush>
  </inkml:definitions>
  <inkml:trace contextRef="#ctx0" brushRef="#br0">4712 808 24575,'-96'-108'-278,"-4"4"0,-117-93-1,158 151 140,-2 2 0,-2 2 0,-1 4-1,-3 2 1,-119-45 0,107 55 48,-2 3 0,-1 4 0,0 3 0,-95-5 0,66 15-243,0 5 0,-183 23 0,118 6-30,2 8 0,1 8 0,-301 119-1,280-80 365,-251 146 0,296-138 0,4 6 0,-140 124 0,211-157-145,3 4-1,3 3 0,-73 97 0,114-131 86,1 2 0,1 1 0,3 0 0,1 2-1,2 0 1,2 1 0,2 1 0,-18 89 0,29-104 63,2-1-1,0 1 1,2-1 0,1 1 0,2-1 0,1 1 0,1-1 0,12 41 0,-5-35-3,1 0 1,2-1-1,1 0 1,2-1-1,1-1 1,24 29 0,0-8-2,3-2 1,2-3 0,2-1-1,2-3 1,1-2 0,109 63-1,-15-25 75,4-6-1,2-7 0,266 76 0,-138-70 64,365 44 0,-125-59-110,611-13-1,-441-82 73,-591 24-63,0-4 1,-1-5 0,-1-4-1,168-70 1,-218 73-33,0-2-1,-1-2 1,-2-2 0,-1-1 0,-1-3-1,-2-2 1,-1-1 0,-2-2 0,-2-2 0,-2-1-1,-1-2 1,-3-1 0,-1-1 0,43-98-1,-37 62-3,-3-3 0,-4 0 0,-4-2 0,-4-1 0,-3 0 0,7-135 0,-21 161 0,-4-1 0,-2 1 0,-3-1 0,-2 1 0,-3 0 0,-3 1 0,-2 1 0,-4 0 0,-1 1 0,-35-64 0,25 68 0,-2 1 0,-3 1 0,-2 3 0,-2 1 0,-54-51 0,33 42 0,-4 4 0,-1 2 0,-103-60 0,49 47 0,-3 4 0,-2 6 0,-3 6 0,-221-56 0,138 59-578,25 14-2312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50.321"/>
    </inkml:context>
    <inkml:brush xml:id="br0">
      <inkml:brushProperty name="width" value="0.05" units="cm"/>
      <inkml:brushProperty name="height" value="0.05" units="cm"/>
    </inkml:brush>
  </inkml:definitions>
  <inkml:trace contextRef="#ctx0" brushRef="#br0">4117 543 24575,'6'-11'0,"0"-1"0,-1 0 0,0 0 0,-1-1 0,-1 0 0,0 1 0,2-16 0,-5 20 0,0-1 0,0 0 0,0 1 0,-1-1 0,-1 0 0,0 1 0,0-1 0,0 1 0,-1 0 0,0 0 0,-8-14 0,1 6 0,-1 0 0,-1 1 0,0 0 0,-1 1 0,-1 0 0,0 1 0,0 0 0,-2 1 0,1 1 0,-2 1 0,1 0 0,-1 1 0,-24-9 0,-14-3 0,-2 3 0,1 2 0,-64-9 0,-15 4-182,-1 6-1,0 6 1,-1 6-1,1 6 1,-204 30-1,156-1 53,1 7 0,2 9 0,-259 104 1,314-99-444,3 6 0,3 5 1,-175 123-1,208-122 255,3 4-1,3 4 1,4 3 0,-133 168-1,158-171 284,2 2 0,4 3-1,4 1 1,3 2 0,3 2-1,4 1 1,-22 94 0,36-101-24,4 1 1,3 1 0,3 0-1,4 0 1,3 0 0,4 0-1,3 0 1,21 100 0,-6-89 6,4-1 1,3-1-1,5-1 1,46 88-1,-21-67-32,5-2 0,120 151 0,-68-117-12,152 139 0,155 92 20,-122-140-76,11-14 0,9-14 1,459 217-1,-495-291 158,374 117 1,-439-181-62,4-10 0,323 39 0,-415-81-36,0-6 0,1-5 0,-1-7 0,1-4 0,143-31 0,-192 22 56,-1-3-1,-1-4 1,-1-3-1,-1-4 1,-2-3-1,-1-3 1,-3-4 0,137-102-1,-142 86 36,-3-3 0,-3-2 0,-3-4 0,-2-2 0,-4-2 0,-2-3 0,-4-2 0,-4-1 0,49-119 0,-59 110 0,-3-1 0,-4-2 0,-3-1 0,-5-1 0,-4 0 0,-4-1 0,-3 0 0,-5-1 0,-10-92 0,-4 84 1,-4 1 1,-4 1-1,-57-164 0,30 143 1,-4 2 0,-98-164 0,55 132-7,-145-175-1,-146-105-37,221 268-17,-7 8-1,-7 7 1,-238-150-1,279 213 85,-3 6 0,-4 6 0,-3 6 0,-2 7 0,-229-58-1,226 83 450,-1 7-1,-1 6 1,-247-1-1,248 26-1705</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51.132"/>
    </inkml:context>
    <inkml:brush xml:id="br0">
      <inkml:brushProperty name="width" value="0.05" units="cm"/>
      <inkml:brushProperty name="height" value="0.05" units="cm"/>
    </inkml:brush>
  </inkml:definitions>
  <inkml:trace contextRef="#ctx0" brushRef="#br0">3303 728 24575,'-18'-53'0,"-2"0"0,-2 2 0,-49-80 0,51 100 0,-2 1 0,-1 0 0,-1 2 0,-2 1 0,0 1 0,-45-33 0,33 32 1,-1 2 0,-1 1 0,-2 3-1,0 1 1,-1 2 0,0 2 0,-2 2 0,1 2-1,-2 2 1,0 2 0,0 1 0,-53 1-1,41 6-12,0 3-1,0 2 0,0 2 1,1 3-1,1 3 0,0 2 1,1 3-1,0 1 0,-73 40 1,30-5-256,3 4-1,2 4 1,-146 129 0,120-80-181,-202 246 0,229-237 229,5 4 1,5 4-1,-124 266 1,154-268 43,5 2 1,6 2-1,6 2 0,-31 218 1,46-142-86,8 1 0,10-1-1,36 319 1,2-270-87,11-1 0,116 357 0,-96-415 281,95 191 1,-98-258-32,6-4 0,116 161 0,-125-208 40,3-2-1,4-3 1,3-3-1,94 74 0,-102-97 37,3-4 0,2-2 0,1-3-1,2-3 1,144 51 0,-140-64 22,0-4 0,1-4 0,0-3 0,1-3 0,1-3 0,142-7 0,-125-8 0,0-4 0,-1-5 0,-1-3 0,-1-5 0,98-39 0,-73 15 0,-3-4 0,-2-6 0,151-103 0,-143 74 0,-3-4 0,163-169 0,-185 159 0,-5-3 0,-5-4 0,-5-4 0,-4-4 0,-6-2 0,-5-4 0,-5-2 0,-6-2 0,-5-3 0,-7-2 0,40-206 0,-53 142 0,-8-1 0,-8-330 0,-28 244 0,-64-353 0,48 465 21,-8 1-1,-6 3 1,-106-253 0,107 324-2,-4 3 0,-97-140 0,99 170-14,-4 1 0,-2 3 0,-2 2 1,-69-54-1,68 68 80,-2 4 1,-2 1 0,-1 3 0,-2 3-1,-1 3 1,-2 2 0,-68-18-1,13 11-2342</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3:20.688"/>
    </inkml:context>
    <inkml:brush xml:id="br0">
      <inkml:brushProperty name="width" value="0.05" units="cm"/>
      <inkml:brushProperty name="height" value="0.05" units="cm"/>
    </inkml:brush>
  </inkml:definitions>
  <inkml:trace contextRef="#ctx0" brushRef="#br0">1 1 24575,'1470'0'-1365,"-1451"0"-5461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3:21.623"/>
    </inkml:context>
    <inkml:brush xml:id="br0">
      <inkml:brushProperty name="width" value="0.05" units="cm"/>
      <inkml:brushProperty name="height" value="0.05" units="cm"/>
    </inkml:brush>
  </inkml:definitions>
  <inkml:trace contextRef="#ctx0" brushRef="#br0">24 27 24575,'-24'0'0,"61"-1"0,39-2 0,495-18 0,410 20-194,-721 1-977,-157 0-5655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3:22.608"/>
    </inkml:context>
    <inkml:brush xml:id="br0">
      <inkml:brushProperty name="width" value="0.05" units="cm"/>
      <inkml:brushProperty name="height" value="0.05" units="cm"/>
    </inkml:brush>
  </inkml:definitions>
  <inkml:trace contextRef="#ctx0" brushRef="#br0">0 27 24575,'398'-12'0,"-95"1"0,501 8-402,-658 3-561,-83 0-5863</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3:23.059"/>
    </inkml:context>
    <inkml:brush xml:id="br0">
      <inkml:brushProperty name="width" value="0.05" units="cm"/>
      <inkml:brushProperty name="height" value="0.05" units="cm"/>
    </inkml:brush>
  </inkml:definitions>
  <inkml:trace contextRef="#ctx0" brushRef="#br0">0 150 24575,'5'0'0,"14"-9"0,9-7 0,12-1 0,22-2 0,18-2 0,8 3 0,7 4 0,10 4 0,0 5 0,-10 2 0,-2 2 0,-13 2 0,-12-1 0,-12 1 0,-8 0 0,-2-9 0,-10-4-8191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3:23.553"/>
    </inkml:context>
    <inkml:brush xml:id="br0">
      <inkml:brushProperty name="width" value="0.05" units="cm"/>
      <inkml:brushProperty name="height" value="0.05" units="cm"/>
    </inkml:brush>
  </inkml:definitions>
  <inkml:trace contextRef="#ctx0" brushRef="#br0">0 38 24575,'405'-12'0,"-72"0"0,753 8 0,-989 0-1365,-26-1-5461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3:25.003"/>
    </inkml:context>
    <inkml:brush xml:id="br0">
      <inkml:brushProperty name="width" value="0.05" units="cm"/>
      <inkml:brushProperty name="height" value="0.05" units="cm"/>
    </inkml:brush>
  </inkml:definitions>
  <inkml:trace contextRef="#ctx0" brushRef="#br0">1 86 24575,'3446'0'-2387,"-3318"0"2348,469-21-408,-589 20 447,1 1 0,1-1 0,-1 0 0,0-1 0,1 0 0,-1 0 0,0-1 0,0 0 0,0-1 0,-1 0 0,10-6 0,-17 10-43,0-1 1,-1 1 0,1-1 0,0 1 0,-1-1-1,1 0 1,-1 0 0,1 1 0,-1-1-1,1 0 1,-1 0 0,1 1 0,-1-1 0,0 0-1,1 0 1,-1 0 0,0 0 0,0 0 0,0 1-1,1-3 1,-8-12-4389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3:25.835"/>
    </inkml:context>
    <inkml:brush xml:id="br0">
      <inkml:brushProperty name="width" value="0.05" units="cm"/>
      <inkml:brushProperty name="height" value="0.05" units="cm"/>
    </inkml:brush>
  </inkml:definitions>
  <inkml:trace contextRef="#ctx0" brushRef="#br0">27 3 24575,'-26'0'0,"59"0"0,-10 0 0,1732 0 0,-1726-1 0,-18 0 0,0 1 0,0 0 0,0 0 0,0 1 0,0 1 0,0 0 0,0 0 0,19 8 0,-29-10-3,0 0-1,-1 0 0,1 1 0,0-1 1,0 1-1,0-1 0,-1 1 1,1-1-1,0 1 0,-1-1 1,1 1-1,-1 0 0,1-1 1,0 1-1,-1 0 0,1-1 0,-1 1 1,0 0-1,1 1 0,-1-2 12,0 1 0,0-1-1,0 1 1,0-1 0,0 1-1,-1-1 1,1 1 0,0-1-1,0 1 1,0-1 0,-1 0-1,1 1 1,0-1 0,0 1-1,-1-1 1,1 0 0,0 1-1,-1-1 1,1 0-1,-1 1 1,1-1 0,0 0-1,-2 1 1,-29 10-1483,8-7-5351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3:26.332"/>
    </inkml:context>
    <inkml:brush xml:id="br0">
      <inkml:brushProperty name="width" value="0.05" units="cm"/>
      <inkml:brushProperty name="height" value="0.05" units="cm"/>
    </inkml:brush>
  </inkml:definitions>
  <inkml:trace contextRef="#ctx0" brushRef="#br0">0 27 24575,'5'0'0,"14"0"0,22-4 0,17-2 0,29 1 0,40 0 0,29 2 0,24 1 0,2 1 0,-16 1 0,-18 0 0,-26 0 0,-29 0 0,-22 0 0,-23 1-8191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3:26.754"/>
    </inkml:context>
    <inkml:brush xml:id="br0">
      <inkml:brushProperty name="width" value="0.05" units="cm"/>
      <inkml:brushProperty name="height" value="0.05" units="cm"/>
    </inkml:brush>
  </inkml:definitions>
  <inkml:trace contextRef="#ctx0" brushRef="#br0">1 21 24575,'4'0'0,"6"-5"0,6-1 0,5 1 0,-2 0-8191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3:29.743"/>
    </inkml:context>
    <inkml:brush xml:id="br0">
      <inkml:brushProperty name="width" value="0.05" units="cm"/>
      <inkml:brushProperty name="height" value="0.05" units="cm"/>
    </inkml:brush>
  </inkml:definitions>
  <inkml:trace contextRef="#ctx0" brushRef="#br0">8738 239 24575,'0'-4'0,"1"0"0,-1 1 0,0-1 0,0 1 0,-1-1 0,1 1 0,-1-1 0,1 1 0,-1-1 0,0 1 0,-1-1 0,1 1 0,-1 0 0,1-1 0,-1 1 0,0 0 0,0 0 0,0 1 0,0-1 0,-1 0 0,1 1 0,-1-1 0,0 1 0,0 0 0,1 0 0,-1 0 0,-1 0 0,1 0 0,-6-2 0,-32-11 0,-1 1 0,0 3 0,-1 1 0,-65-6 0,43 6 0,-687-58 0,-4 65 0,489 5 0,-615 0 0,736 2 0,1 7 0,-243 50 0,-274 117 0,477-116-63,2 9 0,-239 128 0,-567 376-1117,227-38 1138,646-451 38,114-84 4,-405 305 0,24 23 0,329-274 252,2 1 0,3 4 0,-64 101 0,-98 213 225,198-350-547,-77 149 70,-68 187 0,124-266 0,4 1 0,5 2 0,-25 185 0,34-63 0,16 281 0,8-384 0,5 0 0,5-1 0,5-1 0,66 193 0,-43-185 0,5-2 0,6-3 0,5-2 0,79 111 0,-93-159 0,3-2 0,97 97 0,-103-121 0,2-2 0,2-2 0,2-2 0,66 36 0,0-13 10,234 81-1,141 3-781,39-29 612,9-23-915,-457-78 656,854 126 128,10-49-124,92-58-2067,4-32 633,-732-1 1307,160-2 542,2255 17 0,333 19-1267,-2144-84 1264,-625 14 24,314-82 0,-460 79 132,-2-7 0,-2-5 0,-3-7 0,-2-5 0,-3-7 0,193-136 0,98-118-153,-305 221 0,145-166 0,-192 185 0,-4-2 0,100-173 0,-125 182 0,-4-3 0,-3-1 0,-4-1 0,21-92 0,-25 52 0,21-246 0,-42-132 0,-15 383 105,-4 0 0,-6 0 0,-5 2 0,-4 1-1,-6 1 1,-53-119 0,17 77 78,-7 3 1,-7 4-1,-165-223 1,154 248-184,-5 4 0,-6 5 0,-5 4 0,-4 5 0,-177-125 0,201 174 218,-3 3-1,-2 4 1,-1 5 0,-3 4 0,-177-48 0,-537-74 1358,777 157-1555,-1232-177-716,832 123-88,-797-117-1868,-442-60 1595,-1081 38-2111,1108 209 4100,217 98 999,1199-73-865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15.542"/>
    </inkml:context>
    <inkml:brush xml:id="br0">
      <inkml:brushProperty name="width" value="0.05" units="cm"/>
      <inkml:brushProperty name="height" value="0.05" units="cm"/>
      <inkml:brushProperty name="color" value="#F6630D"/>
    </inkml:brush>
  </inkml:definitions>
  <inkml:trace contextRef="#ctx0" brushRef="#br0">330 0 24575,'-2'1'0,"1"-1"0,0 1 0,0-1 0,0 1 0,0-1 0,-1 1 0,1-1 0,0 1 0,0 0 0,0 0 0,1 0 0,-1 0 0,0 0 0,0 0 0,0 0 0,0 0 0,1 0 0,-1 0 0,1 0 0,-1 0 0,1 0 0,-1 0 0,1 1 0,0-1 0,-1 0 0,1 0 0,0 1 0,0-1 0,0 0 0,0 3 0,0 40 0,12 69 0,-2 151 0,-10-208 0,0 110 0,-32 250 0,25-374 0,-70 394 0,53-331 0,-5-1 0,-45 110 0,17-55 0,33-87 0,23-71 0,0 1 0,1-1 0,-1 1 0,0-1 0,1 1 0,0-1 0,-1 1 0,1 0 0,0-1 0,0 1 0,0 0 0,0-1 0,0 1 0,0 0 0,0-1 0,1 1 0,-1-1 0,0 1 0,1 0 0,0-1 0,-1 1 0,1-1 0,0 1 0,0-1 0,-1 0 0,1 1 0,2 1 0,0-1 0,1 0 0,0 0 0,0 0 0,-1-1 0,1 1 0,0-1 0,0 0 0,1 0 0,7 0 0,379 29 0,-244-24 0,2134 230-4859,-31 207 0,-1986-379 4910,717 159 669,-940-215-773,-22-3 602,0-1 0,0 0 0,1-2 1,-1 0-1,1-1 0,-1-1 0,38-5 0,-55 5-472,-1 0 0,0 0 0,0 0 0,1-1 0,-1 1 0,0 0 0,0-1 0,0 0 0,0 1 0,0-1 0,0 1 0,0-1 0,0 0 0,0 0 0,0 0 0,0 1 0,0-1 0,0 0 0,0 0 0,-1 0 0,1 0 0,0 0 0,-1-1 0,1-1 0,0 2 0,-1-1 0,0 0 1,-1 0-1,1 1 0,0-1 0,0 0 0,-1 0 1,1 1-1,-1-1 0,1 0 0,-1 1 1,0-1-1,0 1 0,0-1 0,-1-1 1,-6-7-154,0 0 1,-1 0 0,-16-13 0,21 19-252,-37-31-5790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16.431"/>
    </inkml:context>
    <inkml:brush xml:id="br0">
      <inkml:brushProperty name="width" value="0.05" units="cm"/>
      <inkml:brushProperty name="height" value="0.05" units="cm"/>
      <inkml:brushProperty name="color" value="#F6630D"/>
    </inkml:brush>
  </inkml:definitions>
  <inkml:trace contextRef="#ctx0" brushRef="#br0">10 149 24575,'-5'-24'0,"4"22"0,0 0 0,1 0 0,-1 0 0,1 1 0,-1-1 0,1 0 0,0 0 0,0 0 0,0 0 0,0 0 0,0 0 0,0 0 0,0 0 0,1 0 0,-1 1 0,1-1 0,-1 0 0,1 0 0,1-2 0,1-1 0,1 0 0,0 0 0,0 0 0,0 1 0,0-1 0,1 1 0,0 0 0,0 0 0,0 0 0,1 1 0,-1 0 0,1 0 0,-1 0 0,1 1 0,0 0 0,0 0 0,12-2 0,12-2 0,1 2 0,40-1 0,-68 5 0,97-2-238,103 11 0,106 26-310,-275-31 540,1372 208-2010,-4 45-1004,-785-142 2546,-503-94 472,1550 266-389,-1595-278 722,-26-4 416,0 1 0,57 17 0,-97-22-578,0 1-1,0-1 1,0 1 0,0-1 0,0 1 0,-1 0 0,1 0-1,0 0 1,-1 0 0,0 1 0,1-1 0,-1 1 0,0-1-1,0 1 1,0 0 0,-1-1 0,1 1 0,-1 0-1,1 0 1,-1 1 0,0-1 0,0 0 0,-1 0 0,1 0-1,0 5 1,0 8-185,0 0 1,-2 1-1,0-1 0,-3 18 0,0 11 151,-3 291-133,-15 223 0,7-412 0,-22 318 0,46-282 0,0-64 0,-9-111 0,0 1 0,0 0 0,0 0 0,-1 0 0,-1-1 0,0 1 0,0-1 0,0 1 0,-1-1 0,0 0 0,-1 0 0,-8 14 0,7-16 0,1 0 0,-2-1 0,1 1 0,-1-1 0,1 0 0,-1-1 0,-1 1 0,1-1 0,-1 0 0,1-1 0,-1 1 0,0-2 0,0 1 0,-1-1 0,-9 2 0,-18 3 0,-1-2 0,0-2 0,0-1 0,-1-2 0,1-1 0,-36-7 0,-214-49 0,-19-30-1951,168 43-4289</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17.129"/>
    </inkml:context>
    <inkml:brush xml:id="br0">
      <inkml:brushProperty name="width" value="0.05" units="cm"/>
      <inkml:brushProperty name="height" value="0.05" units="cm"/>
      <inkml:brushProperty name="color" value="#F6630D"/>
    </inkml:brush>
  </inkml:definitions>
  <inkml:trace contextRef="#ctx0" brushRef="#br0">135 1 24575,'-4'0'0,"-1"0"0,0 0 0,0 0 0,1 1 0,-1 0 0,1 0 0,-1 0 0,1 0 0,-1 1 0,1 0 0,0 0 0,-1 0 0,-4 4 0,5-3 0,0 1 0,1 0 0,-1 0 0,1 0 0,0 0 0,0 1 0,0-1 0,1 1 0,0 0 0,0 0 0,-3 8 0,-3 20 0,1 1 0,1-1 0,2 1 0,2 0 0,1 0 0,6 65 0,-5-95 12,1 0 0,-1 0 0,1 0 0,0-1 0,0 1 0,0 0 0,1-1 0,-1 1 0,4 5 0,-4-7-77,1-1 1,-1 0-1,0 1 1,0-1-1,0 0 1,1 0-1,-1 0 0,1 0 1,-1 0-1,1 0 1,-1 0-1,1-1 1,-1 1-1,1 0 0,0-1 1,-1 1-1,1-1 1,0 0-1,0 1 1,-1-1-1,1 0 1,3 0-1,14-4-6761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17.504"/>
    </inkml:context>
    <inkml:brush xml:id="br0">
      <inkml:brushProperty name="width" value="0.05" units="cm"/>
      <inkml:brushProperty name="height" value="0.05" units="cm"/>
      <inkml:brushProperty name="color" value="#F6630D"/>
    </inkml:brush>
  </inkml:definitions>
  <inkml:trace contextRef="#ctx0" brushRef="#br0">31 86 24575,'0'-5'0,"0"-5"0,-5-6 0,-1-4 0,-3 1 0,-2 3-8191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17.845"/>
    </inkml:context>
    <inkml:brush xml:id="br0">
      <inkml:brushProperty name="width" value="0.05" units="cm"/>
      <inkml:brushProperty name="height" value="0.05" units="cm"/>
      <inkml:brushProperty name="color" value="#F6630D"/>
    </inkml:brush>
  </inkml:definitions>
  <inkml:trace contextRef="#ctx0" brushRef="#br0">2 0 24575,'1'0'0,"0"0"0,0 1 0,0-1 0,-1 0 0,1 1 0,0-1 0,0 1 0,0-1 0,0 1 0,-1-1 0,1 1 0,0 0 0,0-1 0,-1 1 0,1 0 0,-1 0 0,1-1 0,-1 1 0,1 0 0,-1 0 0,1 0 0,-1 0 0,0 0 0,1-1 0,-1 1 0,0 0 0,1 2 0,4 29 0,-5-28 0,3 72 0,-3 1 0,-13 93 0,0 16 0,12-5-1365,1-151-5461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18.192"/>
    </inkml:context>
    <inkml:brush xml:id="br0">
      <inkml:brushProperty name="width" value="0.05" units="cm"/>
      <inkml:brushProperty name="height" value="0.05" units="cm"/>
      <inkml:brushProperty name="color" value="#F6630D"/>
    </inkml:brush>
  </inkml:definitions>
  <inkml:trace contextRef="#ctx0" brushRef="#br0">40 231 24575,'-4'-5'0,"0"0"0,0 0 0,0 0 0,0 0 0,1-1 0,0 0 0,0 1 0,1-1 0,-3-11 0,4 15 0,0 1 0,1-1 0,-1 0 0,1 0 0,0 0 0,0 0 0,0 0 0,0 0 0,0 0 0,0 0 0,0 0 0,0 1 0,1-1 0,-1 0 0,1 0 0,0 0 0,-1 0 0,1 1 0,0-1 0,0 0 0,0 1 0,0-1 0,0 0 0,0 1 0,1 0 0,-1-1 0,1 1 0,-1 0 0,1-1 0,-1 1 0,1 0 0,-1 0 0,1 0 0,3-1 0,15-2 0,0 0 0,0 1 0,0 1 0,1 1 0,-1 0 0,30 4 0,-4-1 0,43 0 0,126-1 0,-212-1 0,0 0 0,-1 0 0,1-1 0,0 1 0,-1 0 0,1-1 0,-1 0 0,1 0 0,0 1 0,-1-2 0,0 1 0,1 0 0,-1 0 0,0-1 0,1 1 0,-1-1 0,0 0 0,3-3 0,-4 4 0,-1-1 0,1 0 0,-1 0 0,0 1 0,1-1 0,-1 0 0,0 0 0,0 1 0,0-1 0,0 0 0,-1 0 0,1 1 0,0-1 0,-1 0 0,1 0 0,-1 1 0,1-1 0,-1 1 0,0-1 0,0 0 0,0 1 0,0-1 0,0 1 0,0 0 0,0-1 0,0 1 0,-1 0 0,-1-2 0,0 0 0,1 0 0,-1 1 0,1-1 0,-1 1 0,0 0 0,0 0 0,0 0 0,-1 0 0,1 0 0,0 0 0,-1 1 0,1 0 0,-1 0 0,1 0 0,-1 0 0,0 0 0,1 1 0,-1-1 0,-5 1 0,4 1 0,0 0 0,0 0 0,-1 0 0,1 1 0,0 0 0,0 0 0,0 0 0,0 1 0,1-1 0,-1 1 0,1 1 0,-5 2 0,0 3 0,-1-1 0,2 2 0,-1-1 0,2 1 0,-1 0 0,1 1 0,1-1 0,0 1 0,0 1 0,-7 19 0,11-23 0,0 0 0,0 1 0,1-1 0,0 0 0,1 0 0,0 1 0,0-1 0,0 0 0,3 14 0,-2-19 0,0-1 0,0 1 0,0 0 0,0 0 0,1 0 0,-1-1 0,1 1 0,-1-1 0,1 1 0,0-1 0,0 0 0,0 1 0,0-1 0,1 0 0,-1 0 0,0-1 0,1 1 0,0 0 0,-1-1 0,1 0 0,0 1 0,0-1 0,-1 0 0,1-1 0,0 1 0,0 0 0,0-1 0,0 1 0,4-1 0,0 0 0,0-1 0,0 0 0,0 0 0,0-1 0,0 1 0,0-1 0,0-1 0,-1 1 0,1-1 0,-1-1 0,0 1 0,0-1 0,11-9 0,7-6 0,38-42 0,-54 53 0,-3 2 0,20-16 0,-25 22 0,0 0 0,1 0 0,-1 0 0,0 0 0,1 0 0,-1 0 0,0 0 0,1 0 0,-1 0 0,0 0 0,0 0 0,1 0 0,-1 0 0,0 0 0,1 0 0,-1 0 0,0 0 0,1 0 0,-1 0 0,0 0 0,1 0 0,-1 1 0,0-1 0,0 0 0,1 0 0,-1 0 0,0 1 0,0-1 0,1 0 0,-1 1 0,5 18 0,-4 21-97,-2-31 7,0 0-1,1 0 0,1 0 1,-1 0-1,2 0 1,-1 0-1,1 0 0,0-1 1,1 1-1,0 0 1,1-1-1,-1 0 1,8 11-1,3-1-6735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18.565"/>
    </inkml:context>
    <inkml:brush xml:id="br0">
      <inkml:brushProperty name="width" value="0.05" units="cm"/>
      <inkml:brushProperty name="height" value="0.05" units="cm"/>
      <inkml:brushProperty name="color" value="#F6630D"/>
    </inkml:brush>
  </inkml:definitions>
  <inkml:trace contextRef="#ctx0" brushRef="#br0">63 201 24575,'6'-14'0,"-1"0"0,-1 0 0,0 0 0,3-24 0,1-1 0,-5 26 0,-1 8 0,0 1 0,-1 0 0,0-1 0,0 0 0,0 1 0,0-1 0,-1 1 0,0-1 0,0-9 0,-9 35 0,-12 74 0,5 1 0,-6 124 0,19-181 0,0-16 0,1 0 0,2 1 0,0-1 0,4 26 0,-4-49 0,0 0 0,0 1 0,0-1 0,0 0 0,0 0 0,0 0 0,0 1 0,0-1 0,0 0 0,0 0 0,0 0 0,0 1 0,0-1 0,0 0 0,0 0 0,1 0 0,-1 1 0,0-1 0,0 0 0,0 0 0,0 0 0,0 0 0,1 0 0,-1 1 0,0-1 0,0 0 0,0 0 0,0 0 0,1 0 0,-1 0 0,0 0 0,0 0 0,0 0 0,1 0 0,-1 0 0,0 0 0,0 0 0,0 0 0,1 0 0,-1 0 0,0 0 0,8-6 0,6-14 0,-1-5 0,2 0 0,36-45 0,-44 61 0,1 1 0,-1 0 0,1 1 0,1 0 0,-1 0 0,1 1 0,1 0 0,-1 0 0,1 1 0,0 0 0,11-3 0,-17 6 0,1 1 0,-1 0 0,0 0 0,1 1 0,0-1 0,-1 1 0,1 0 0,-1 0 0,1 1 0,-1-1 0,1 1 0,-1 0 0,0 0 0,1 1 0,-1-1 0,0 1 0,8 4 0,-7-2 0,0 0 0,0 0 0,0 1 0,0-1 0,-1 1 0,0 0 0,0 1 0,0-1 0,0 1 0,-1-1 0,3 8 0,0 1 0,-1 0 0,-1-1 0,0 1 0,-1 1 0,0-1 0,-1 0 0,-1 1 0,-1-1 0,0 1 0,-2 20 0,1-27 5,-1-1-1,0 1 0,0-1 0,0 0 1,-1 0-1,0 0 0,0-1 0,-1 1 1,0-1-1,0 0 0,-1 1 1,1-2-1,-1 1 0,-1-1 0,1 1 1,-1-2-1,1 1 0,-2-1 0,1 1 1,0-2-1,-1 1 0,0-1 1,1 0-1,-1 0 0,-1-1 0,1 0 1,-14 3-1,0-2-169,-1-1 0,1-1 0,-1-1 0,1-1 0,-1-1 0,1-1 0,0 0 0,-32-11 0,0-3-6661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19.390"/>
    </inkml:context>
    <inkml:brush xml:id="br0">
      <inkml:brushProperty name="width" value="0.05" units="cm"/>
      <inkml:brushProperty name="height" value="0.05" units="cm"/>
      <inkml:brushProperty name="color" value="#F6630D"/>
    </inkml:brush>
  </inkml:definitions>
  <inkml:trace contextRef="#ctx0" brushRef="#br0">521 121 24575,'0'-9'0,"0"-3"0,0-1 0,4-23 0,-3 33 0,-1 0 0,1 1 0,0-1 0,0 0 0,0 1 0,0-1 0,0 0 0,1 1 0,-1 0 0,1-1 0,0 1 0,-1 0 0,1 0 0,0 0 0,0 0 0,1 0 0,-1 0 0,3-2 0,-4 4 0,0-1 0,-1 1 0,1 0 0,0-1 0,-1 1 0,1 0 0,0 0 0,-1-1 0,1 1 0,0 0 0,0 0 0,-1 0 0,1 0 0,0 0 0,0 0 0,-1 0 0,1 0 0,0 0 0,0 0 0,-1 0 0,1 1 0,0-1 0,0 0 0,-1 0 0,1 1 0,0-1 0,-1 0 0,1 1 0,-1-1 0,1 1 0,0-1 0,-1 1 0,1-1 0,-1 1 0,1 0 0,-1-1 0,1 1 0,-1-1 0,0 1 0,1 0 0,-1-1 0,0 1 0,0 0 0,1 0 0,-1-1 0,0 1 0,0 0 0,0 1 0,1 4 0,0-1 0,0 1 0,-1 0 0,0 0 0,-1 8 0,-7 35 0,-2-1 0,-32 89 0,16-58 0,-18 66 0,-169 526 0,88-295 0,28 7 0,89-348 0,2 0 0,2 0 0,1 0 0,3 53 0,6-71-64,-6-16 69,1-1 0,-1 0 1,0 0-1,0 0 0,1 1 1,-1-1-1,0 0 0,1 0 1,-1 0-1,0 0 1,1 0-1,-1 0 0,0 0 1,1 0-1,-1 1 0,0-1 1,1 0-1,-1 0 0,0-1 1,1 1-1,-1 0 0,0 0 1,1 0-1,-1 0 0,0 0 1,0 0-1,1 0 1,-1 0-1,1-1 0,1-1-187,1 0-1,-1 0 0,1 0 1,-1-1-1,0 1 0,0-1 1,3-4-1,10-17-6643</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19.919"/>
    </inkml:context>
    <inkml:brush xml:id="br0">
      <inkml:brushProperty name="width" value="0.05" units="cm"/>
      <inkml:brushProperty name="height" value="0.05" units="cm"/>
      <inkml:brushProperty name="color" value="#F6630D"/>
    </inkml:brush>
  </inkml:definitions>
  <inkml:trace contextRef="#ctx0" brushRef="#br0">450 11 24575,'0'0'0,"0"0"0,0-1 0,0 1 0,0 0 0,0-1 0,0 1 0,1-1 0,-1 1 0,-1 0 0,1-1 0,0 1 0,0 0 0,0-1 0,0 1 0,0 0 0,0-1 0,0 1 0,0 0 0,0 0 0,-1-1 0,1 1 0,0 0 0,0-1 0,0 1 0,-1 0 0,1 0 0,0-1 0,0 1 0,-1 0 0,1 0 0,0 0 0,0-1 0,-1 1 0,1 0 0,0 0 0,-1 0 0,1 0 0,0 0 0,-1 0 0,1 0 0,0 0 0,-1 0 0,1-1 0,0 1 0,-1 0 0,1 1 0,0-1 0,-1 0 0,1 0 0,0 0 0,-1 0 0,1 0 0,0 0 0,-1 0 0,1 0 0,0 1 0,-1-1 0,1 0 0,0 0 0,0 0 0,-1 1 0,-17 16 0,6 5 0,1 1 0,1 1 0,0-1 0,-9 43 0,4-15 0,-136 604 0,124-512 0,-10 59-60,-76 321-1245,100-481-5521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0.960"/>
    </inkml:context>
    <inkml:brush xml:id="br0">
      <inkml:brushProperty name="width" value="0.05" units="cm"/>
      <inkml:brushProperty name="height" value="0.05" units="cm"/>
      <inkml:brushProperty name="color" value="#F6630D"/>
    </inkml:brush>
  </inkml:definitions>
  <inkml:trace contextRef="#ctx0" brushRef="#br0">95 41 24575,'-1'7'0,"-1"0"0,1 0 0,-1 0 0,-1 0 0,1 0 0,-4 7 0,-2 4 0,-62 195 0,85-254 0,56-170 0,-69 205 0,0-1 0,0 0 0,1 0 0,-1 0 0,1 1 0,0-1 0,6-8 0,-8 15 0,-1-1 0,1 1 0,-1 0 0,0 0 0,1 0 0,-1-1 0,1 1 0,-1 0 0,0 0 0,1 0 0,-1 0 0,1 0 0,-1 0 0,1 0 0,-1 0 0,0 0 0,1 0 0,-1 0 0,1 0 0,-1 0 0,1 0 0,-1 0 0,0 0 0,1 1 0,-1-1 0,1 0 0,-1 0 0,0 0 0,1 1 0,-1-1 0,1 0 0,-1 0 0,0 1 0,0-1 0,1 0 0,-1 1 0,0-1 0,1 1 0,-1-1 0,0 0 0,0 1 0,1 0 0,12 20 0,-11-17 0,32 60 0,-18-32 0,21 31 0,-32-55 0,1 1 0,1-1 0,0 0 0,0-1 0,0 0 0,1 0 0,0 0 0,10 5 0,-16-11 0,0 0 0,0 0 0,0 0 0,1 0 0,-1 0 0,0-1 0,0 1 0,1-1 0,-1 1 0,1-1 0,-1 0 0,0 0 0,1 0 0,-1-1 0,0 1 0,1 0 0,-1-1 0,0 1 0,0-1 0,1 0 0,-1 0 0,0 0 0,0 0 0,0 0 0,0-1 0,0 1 0,0 0 0,0-1 0,-1 0 0,1 1 0,0-1 0,-1 0 0,1 0 0,-1 0 0,1-2 0,7-9 0,-1-1 0,0 0 0,-1 0 0,5-16 0,-7 20 0,15-44 25,17-34-1415,-27 71-5436</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1.349"/>
    </inkml:context>
    <inkml:brush xml:id="br0">
      <inkml:brushProperty name="width" value="0.05" units="cm"/>
      <inkml:brushProperty name="height" value="0.05" units="cm"/>
      <inkml:brushProperty name="color" value="#F6630D"/>
    </inkml:brush>
  </inkml:definitions>
  <inkml:trace contextRef="#ctx0" brushRef="#br0">125 19 24575,'0'-1'0,"0"0"0,0 1 0,0-1 0,0 0 0,0 0 0,0 0 0,0 1 0,-1-1 0,1 0 0,0 1 0,-1-1 0,1 0 0,0 1 0,-1-1 0,1 0 0,-1 1 0,1-1 0,-1 0 0,1 1 0,-1-1 0,0 1 0,1-1 0,-1 1 0,0 0 0,1-1 0,-1 1 0,0 0 0,0-1 0,1 1 0,-1 0 0,0 0 0,0 0 0,1-1 0,-1 1 0,0 0 0,0 0 0,1 0 0,-1 0 0,0 0 0,0 1 0,0-1 0,1 0 0,-1 0 0,0 0 0,0 1 0,1-1 0,-1 0 0,0 1 0,1-1 0,-2 1 0,-1 0 0,-1 1 0,1-1 0,-1 1 0,1 0 0,0 0 0,0 0 0,0 1 0,0-1 0,-4 5 0,-3 9 0,0 1 0,2 1 0,0-1 0,1 1 0,-6 25 0,12-40 0,0-1 0,1 1 0,-1 0 0,1 0 0,-1 0 0,1 0 0,0-1 0,0 1 0,0 0 0,1 0 0,-1 0 0,1 0 0,-1-1 0,1 1 0,0 0 0,0-1 0,0 1 0,1 0 0,-1-1 0,1 1 0,-1-1 0,1 0 0,0 0 0,-1 1 0,1-1 0,1 0 0,-1-1 0,0 1 0,0 0 0,1 0 0,-1-1 0,1 0 0,-1 1 0,1-1 0,-1 0 0,1 0 0,0-1 0,0 1 0,-1 0 0,1-1 0,0 0 0,0 1 0,0-1 0,0 0 0,0-1 0,-1 1 0,1 0 0,0-1 0,0 0 0,0 1 0,-1-1 0,5-2 0,3-2 0,0 0 0,0 0 0,0-1 0,0-1 0,-1 0 0,0 0 0,-1 0 0,0-1 0,0-1 0,8-10 0,-14 16 0,1 0 0,-1-1 0,0 1 0,-1 0 0,1-1 0,-1 0 0,1 1 0,-1-1 0,0 0 0,-1 0 0,1 1 0,-1-1 0,1 0 0,-1-5 0,-1 6 0,0 0 0,0 0 0,0-1 0,0 1 0,0 0 0,-1 0 0,1 0 0,-1 1 0,0-1 0,0 0 0,0 1 0,0-1 0,0 1 0,0-1 0,-1 1 0,1 0 0,-1 0 0,0 0 0,-4-2 0,-16-7-1365,1 3-5461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2.021"/>
    </inkml:context>
    <inkml:brush xml:id="br0">
      <inkml:brushProperty name="width" value="0.05" units="cm"/>
      <inkml:brushProperty name="height" value="0.05" units="cm"/>
      <inkml:brushProperty name="color" value="#F6630D"/>
    </inkml:brush>
  </inkml:definitions>
  <inkml:trace contextRef="#ctx0" brushRef="#br0">53 125 24575,'1'-8'0,"1"8"0,-1 16 0,-23 68 0,13-54 0,1 0 0,1 1 0,-3 44 0,9-31 0,3-79 0,2 1 0,1-1 0,1 0 0,3 1 0,0 0 0,2 1 0,2 0 0,23-44 0,-32 71 0,0 0 0,0 0 0,0 0 0,1 0 0,0 1 0,0 0 0,1 0 0,-1 1 0,1-1 0,0 1 0,0 0 0,9-3 0,-12 5 0,1 1 0,-1 0 0,1 0 0,-1 0 0,1 1 0,0-1 0,-1 1 0,1 0 0,0 0 0,-1 0 0,1 0 0,0 1 0,-1 0 0,1-1 0,-1 1 0,1 1 0,-1-1 0,1 0 0,-1 1 0,0 0 0,0 0 0,0 0 0,0 0 0,0 0 0,3 4 0,-2-4 0,0 2 0,-1-1 0,0 0 0,0 1 0,0 0 0,0-1 0,0 1 0,-1 0 0,0 0 0,0 1 0,0-1 0,0 0 0,-1 1 0,3 7 0,-4-9 0,-1 0 0,1 0 0,0 0 0,-1 0 0,1 0 0,-1 0 0,0 0 0,0 0 0,0 0 0,0-1 0,-1 1 0,1 0 0,-1-1 0,1 1 0,-1-1 0,0 1 0,0-1 0,0 0 0,0 0 0,-1 0 0,1 0 0,0 0 0,-1-1 0,-3 3 0,-11 5-124,0-1 0,0-1 0,-1 0 0,-27 6 0,31-8-621,-19 4-6081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2.580"/>
    </inkml:context>
    <inkml:brush xml:id="br0">
      <inkml:brushProperty name="width" value="0.05" units="cm"/>
      <inkml:brushProperty name="height" value="0.05" units="cm"/>
      <inkml:brushProperty name="color" value="#F6630D"/>
    </inkml:brush>
  </inkml:definitions>
  <inkml:trace contextRef="#ctx0" brushRef="#br0">36 55 24575,'0'41'0,"-3"0"0,-9 57 0,8-75 0,3-14 0,0-1 0,-1 1 0,0-1 0,0 0 0,-7 13 0,23-46 0,45-82 0,-49 89 0,2 2 0,0-1 0,1 1 0,16-15 0,-28 29 0,0 1 0,1 0 0,-1-1 0,1 1 0,-1 0 0,1 0 0,0 0 0,-1 0 0,1 0 0,0 0 0,0 0 0,-1 1 0,1-1 0,0 1 0,0-1 0,0 1 0,0 0 0,0-1 0,0 1 0,3 1 0,-4-1 0,1 1 0,-1 0 0,1-1 0,0 1 0,-1 0 0,1 0 0,-1 1 0,0-1 0,1 0 0,-1 0 0,0 1 0,0-1 0,0 0 0,0 1 0,0-1 0,0 1 0,0-1 0,0 3 0,4 10 0,0 0 0,-1 0 0,-1 0 0,2 21 0,-2-18 0,-2-9 0,0 0 0,1 0 0,0-1 0,1 1 0,0 0 0,0-1 0,1 0 0,7 12 0,-10-17 0,0-1 0,0 1 0,1-1 0,-1 0 0,1 1 0,-1-1 0,1 0 0,-1 0 0,1 0 0,-1 0 0,1-1 0,0 1 0,0 0 0,-1-1 0,1 1 0,0-1 0,2 1 0,-1-1 0,0 0 0,-1-1 0,1 1 0,0-1 0,-1 1 0,1-1 0,-1 0 0,1 0 0,-1 0 0,1 0 0,-1-1 0,1 1 0,-1-1 0,0 1 0,3-4 0,17-16 0,0-1 0,-2-1 0,0-1 0,17-28 0,5-6 0,-22 32-42,25-35-1281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2.988"/>
    </inkml:context>
    <inkml:brush xml:id="br0">
      <inkml:brushProperty name="width" value="0.05" units="cm"/>
      <inkml:brushProperty name="height" value="0.05" units="cm"/>
      <inkml:brushProperty name="color" value="#F6630D"/>
    </inkml:brush>
  </inkml:definitions>
  <inkml:trace contextRef="#ctx0" brushRef="#br0">70 1 24575,'-70'0'0,"152"4"0,127 23 0,-79-7 0,2173 264-3742,-2074-257 3653,625 53 1128,-843-79-729</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3.811"/>
    </inkml:context>
    <inkml:brush xml:id="br0">
      <inkml:brushProperty name="width" value="0.05" units="cm"/>
      <inkml:brushProperty name="height" value="0.05" units="cm"/>
      <inkml:brushProperty name="color" value="#F6630D"/>
    </inkml:brush>
  </inkml:definitions>
  <inkml:trace contextRef="#ctx0" brushRef="#br0">10 16 24575,'0'0'0,"0"0"0,-1 0 0,1 0 0,0 0 0,0 0 0,-1 0 0,1 0 0,0 1 0,-1-1 0,1 0 0,0 0 0,0 0 0,-1-1 0,1 1 0,0 0 0,0 0 0,-1 0 0,1 0 0,0 0 0,-1 0 0,1 0 0,0 0 0,0 0 0,0-1 0,-1 1 0,1 0 0,0 0 0,0 0 0,-1-1 0,1 1 0,0 0 0,0 0 0,0 0 0,0-1 0,0 1 0,-1 0 0,1 0 0,0-1 0,0 1 0,0 0 0,0-1 0,0 1 0,0 0 0,0 0 0,0-1 0,0 1 0,0 0 0,0 0 0,0-1 0,0 1 0,0 0 0,0-1 0,0 1 0,1-1 0,-1 0 0,1 1 0,0-1 0,-1 1 0,1-1 0,-1 1 0,1-1 0,0 1 0,0-1 0,-1 1 0,1 0 0,0-1 0,0 1 0,-1 0 0,1 0 0,0 0 0,0-1 0,0 1 0,-1 0 0,1 0 0,0 0 0,1 0 0,272 33 0,63 3 0,-329-35-273,1-1 0,0 0 0,0-1 0,14-3 0,-5-2-6553</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4.200"/>
    </inkml:context>
    <inkml:brush xml:id="br0">
      <inkml:brushProperty name="width" value="0.05" units="cm"/>
      <inkml:brushProperty name="height" value="0.05" units="cm"/>
      <inkml:brushProperty name="color" value="#F6630D"/>
    </inkml:brush>
  </inkml:definitions>
  <inkml:trace contextRef="#ctx0" brushRef="#br0">8 20 24575,'0'0'0,"0"-1"0,0 1 0,1 0 0,-1 0 0,0 0 0,0-1 0,0 1 0,0 0 0,0 0 0,1 0 0,-1-1 0,0 1 0,0 0 0,0 0 0,0-1 0,0 1 0,0 0 0,0 0 0,0-1 0,0 1 0,0 0 0,0 0 0,0-1 0,0 1 0,0 0 0,0-1 0,0 1 0,0 0 0,-1 0 0,1 0 0,0-1 0,0 1 0,0 0 0,0 0 0,0-1 0,-1 1 0,1 0 0,0 0 0,0 0 0,0 0 0,-1-1 0,1 1 0,0 0 0,0 0 0,0 0 0,-1 0 0,1 0 0,0 0 0,0 0 0,-1 0 0,1-1 0,0 1 0,0 0 0,-1 0 0,1 0 0,0 0 0,0 0 0,-1 0 0,1 0 0,0 1 0,0-1 0,-1 0 0,1 0 0,0 0 0,0 0 0,-1 0 0,1 0 0,-1 1 0,3-2 0,-1 0 0,0 0 0,0 0 0,0 0 0,1 0 0,-1 0 0,0 1 0,1-1 0,-1 0 0,0 1 0,1 0 0,-1-1 0,2 1 0,23-1 0,-1 2 0,0 1 0,48 11 0,-10-3 0,222 27 0,-272-35-117,-8-1 21,0 1 0,0-2 0,0 1 0,0-1 0,0 1 0,0-1 0,0-1 0,0 1 0,0-1 0,-1 0 0,1 0 0,8-2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4.557"/>
    </inkml:context>
    <inkml:brush xml:id="br0">
      <inkml:brushProperty name="width" value="0.05" units="cm"/>
      <inkml:brushProperty name="height" value="0.05" units="cm"/>
      <inkml:brushProperty name="color" value="#F6630D"/>
    </inkml:brush>
  </inkml:definitions>
  <inkml:trace contextRef="#ctx0" brushRef="#br0">0 1 24575,'76'10'0,"-9"1"0,379 21 0,-293-19 0,-83-6 0,111-2 0,-137-14-1365,-29 3-5461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4.929"/>
    </inkml:context>
    <inkml:brush xml:id="br0">
      <inkml:brushProperty name="width" value="0.05" units="cm"/>
      <inkml:brushProperty name="height" value="0.05" units="cm"/>
      <inkml:brushProperty name="color" value="#F6630D"/>
    </inkml:brush>
  </inkml:definitions>
  <inkml:trace contextRef="#ctx0" brushRef="#br0">1 28 24575,'0'-5'0,"4"-1"0,7 1 0,5 0 0,4 2 0,8 1 0,8 1 0,6 1 0,10 0 0,5 0 0,1 0 0,0 0 0,-6 1 0,-3 3 0,-5 2 0,-10 0-8191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5.318"/>
    </inkml:context>
    <inkml:brush xml:id="br0">
      <inkml:brushProperty name="width" value="0.05" units="cm"/>
      <inkml:brushProperty name="height" value="0.05" units="cm"/>
      <inkml:brushProperty name="color" value="#F6630D"/>
    </inkml:brush>
  </inkml:definitions>
  <inkml:trace contextRef="#ctx0" brushRef="#br0">4 0 24575,'-4'0'0,"12"0"0,30 0 0,54 0 0,351 27 128,-36-1-1621,-374-25-5333</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5.659"/>
    </inkml:context>
    <inkml:brush xml:id="br0">
      <inkml:brushProperty name="width" value="0.05" units="cm"/>
      <inkml:brushProperty name="height" value="0.05" units="cm"/>
      <inkml:brushProperty name="color" value="#F6630D"/>
    </inkml:brush>
  </inkml:definitions>
  <inkml:trace contextRef="#ctx0" brushRef="#br0">1 0 24575,'4'0'0,"6"0"0,6 0 0,9 0 0,8 0 0,9 0 0,5 0 0,8 0 0,7 0 0,8 0 0,-1 0 0,-2 0 0,-4 0 0,-8 0 0,-10 0 0,-12 0-8191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6.048"/>
    </inkml:context>
    <inkml:brush xml:id="br0">
      <inkml:brushProperty name="width" value="0.05" units="cm"/>
      <inkml:brushProperty name="height" value="0.05" units="cm"/>
      <inkml:brushProperty name="color" value="#F6630D"/>
    </inkml:brush>
  </inkml:definitions>
  <inkml:trace contextRef="#ctx0" brushRef="#br0">1 1 24575,'157'12'0,"-26"-1"0,351-8-152,-342-3-1061,-111 0-5613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6.390"/>
    </inkml:context>
    <inkml:brush xml:id="br0">
      <inkml:brushProperty name="width" value="0.05" units="cm"/>
      <inkml:brushProperty name="height" value="0.05" units="cm"/>
      <inkml:brushProperty name="color" value="#F6630D"/>
    </inkml:brush>
  </inkml:definitions>
  <inkml:trace contextRef="#ctx0" brushRef="#br0">1 0 24575,'3'3'0,"1"-1"0,-1 1 0,1-1 0,0 0 0,0 0 0,0-1 0,0 1 0,0-1 0,1 0 0,-1 0 0,7 1 0,55 1 0,-45-3 0,216 13 0,70 1 0,-168-4 0,-69-4 0,-64-6-195,0 1 0,0-1 0,0 0 0,0-1 0,1 1 0,5-2 0,-4-2-6631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6.747"/>
    </inkml:context>
    <inkml:brush xml:id="br0">
      <inkml:brushProperty name="width" value="0.05" units="cm"/>
      <inkml:brushProperty name="height" value="0.05" units="cm"/>
      <inkml:brushProperty name="color" value="#F6630D"/>
    </inkml:brush>
  </inkml:definitions>
  <inkml:trace contextRef="#ctx0" brushRef="#br0">27 1 24575,'-1'0'0,"-1"0"0,1 0 0,0 0 0,0 0 0,0 0 0,0 0 0,0 0 0,0 0 0,-1 0 0,1 0 0,0 1 0,0-1 0,0 0 0,0 1 0,0-1 0,0 1 0,0-1 0,0 1 0,0 0 0,0-1 0,0 1 0,-1 1 0,2-1 0,1 0 0,0 0 0,-1 0 0,1 0 0,-1-1 0,1 1 0,0 0 0,0-1 0,-1 1 0,1 0 0,0-1 0,0 1 0,0-1 0,0 1 0,0-1 0,-1 0 0,1 1 0,0-1 0,0 0 0,0 0 0,0 0 0,0 1 0,0-1 0,0 0 0,0 0 0,2-1 0,59 7 0,74-2 0,-18-2 0,720 39 0,-695-36-1365,-126-4-5461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7.092"/>
    </inkml:context>
    <inkml:brush xml:id="br0">
      <inkml:brushProperty name="width" value="0.05" units="cm"/>
      <inkml:brushProperty name="height" value="0.05" units="cm"/>
      <inkml:brushProperty name="color" value="#F6630D"/>
    </inkml:brush>
  </inkml:definitions>
  <inkml:trace contextRef="#ctx0" brushRef="#br0">43 0 24575,'-3'0'0,"0"0"0,0 0 0,0 1 0,0-1 0,1 0 0,-1 1 0,0 0 0,0 0 0,0 0 0,1 0 0,-1 0 0,-4 3 0,7-4 0,0 0 0,0 0 0,0 0 0,0 0 0,0 0 0,0 0 0,0 0 0,-1 0 0,1 1 0,0-1 0,0 0 0,0 0 0,0 0 0,0 0 0,0 0 0,0 0 0,0 1 0,0-1 0,0 0 0,0 0 0,0 0 0,0 0 0,0 0 0,0 0 0,0 1 0,0-1 0,0 0 0,0 0 0,0 0 0,0 0 0,0 0 0,0 1 0,0-1 0,0 0 0,0 0 0,0 0 0,0 0 0,0 0 0,0 0 0,1 0 0,-1 1 0,0-1 0,0 0 0,0 0 0,0 0 0,0 0 0,1 0 0,9 5 0,15 2 0,-23-7 0,79 16 0,115 6 0,85-10 0,63 3-38,-220-8-1289,-63-4-5499</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7.487"/>
    </inkml:context>
    <inkml:brush xml:id="br0">
      <inkml:brushProperty name="width" value="0.05" units="cm"/>
      <inkml:brushProperty name="height" value="0.05" units="cm"/>
      <inkml:brushProperty name="color" value="#F6630D"/>
    </inkml:brush>
  </inkml:definitions>
  <inkml:trace contextRef="#ctx0" brushRef="#br0">1 1 24575,'79'0'0,"441"15"0,-380-5-1365,-107-9-5461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7.834"/>
    </inkml:context>
    <inkml:brush xml:id="br0">
      <inkml:brushProperty name="width" value="0.05" units="cm"/>
      <inkml:brushProperty name="height" value="0.05" units="cm"/>
      <inkml:brushProperty name="color" value="#F6630D"/>
    </inkml:brush>
  </inkml:definitions>
  <inkml:trace contextRef="#ctx0" brushRef="#br0">1 54 24575,'4'0'0,"6"0"0,11 0 0,5-5 0,8-1 0,6 1 0,6-4 0,3 0 0,3 1 0,-4 3 0,0 1 0,-1 2 0,-3 2 0,-4 4 0,-10 2-8191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8T13:50:32.626"/>
    </inkml:context>
    <inkml:brush xml:id="br0">
      <inkml:brushProperty name="width" value="0.05" units="cm"/>
      <inkml:brushProperty name="height" value="0.05" units="cm"/>
      <inkml:brushProperty name="color" value="#E71224"/>
    </inkml:brush>
  </inkml:definitions>
  <inkml:trace contextRef="#ctx0" brushRef="#br0">1 0 24575,'-1'0'-8191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8.161"/>
    </inkml:context>
    <inkml:brush xml:id="br0">
      <inkml:brushProperty name="width" value="0.05" units="cm"/>
      <inkml:brushProperty name="height" value="0.05" units="cm"/>
      <inkml:brushProperty name="color" value="#F6630D"/>
    </inkml:brush>
  </inkml:definitions>
  <inkml:trace contextRef="#ctx0" brushRef="#br0">12 1 24575,'-5'0'0,"0"4"0,3 6 0,8 2 0,11 3 0,8-2 0,7-2 0,13-3 0,6-4 0,9-1 0,6-2 0,2-1 0,-12-1-8191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8.629"/>
    </inkml:context>
    <inkml:brush xml:id="br0">
      <inkml:brushProperty name="width" value="0.05" units="cm"/>
      <inkml:brushProperty name="height" value="0.05" units="cm"/>
      <inkml:brushProperty name="color" value="#F6630D"/>
    </inkml:brush>
  </inkml:definitions>
  <inkml:trace contextRef="#ctx0" brushRef="#br0">1 53 24575,'4'0'0,"7"0"0,5 0 0,8-4 0,10-2 0,8 1 0,5 0 0,12-3 0,10 0 0,6 2 0,3 0 0,2 3 0,-12 1-8191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9.066"/>
    </inkml:context>
    <inkml:brush xml:id="br0">
      <inkml:brushProperty name="width" value="0.05" units="cm"/>
      <inkml:brushProperty name="height" value="0.05" units="cm"/>
      <inkml:brushProperty name="color" value="#F6630D"/>
    </inkml:brush>
  </inkml:definitions>
  <inkml:trace contextRef="#ctx0" brushRef="#br0">0 53 24575,'4'0'0,"7"0"0,4 0 0,10-4 0,9-2 0,12 1 0,7-4 0,7 0 0,3 1 0,4 3 0,-1 1 0,-3 2 0,-11 1-8191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38.479"/>
    </inkml:context>
    <inkml:brush xml:id="br0">
      <inkml:brushProperty name="width" value="0.05" units="cm"/>
      <inkml:brushProperty name="height" value="0.05" units="cm"/>
      <inkml:brushProperty name="color" value="#F6630D"/>
    </inkml:brush>
  </inkml:definitions>
  <inkml:trace contextRef="#ctx0" brushRef="#br0">1583 29 24575,'-29'-2'0,"-45"-7"0,-4 0 0,-107 0 0,-273 22 0,397-7 0,1 3 0,0 2 0,1 3 0,-91 33 0,124-37 0,0 1 0,1 1 0,0 1 0,1 2 0,1 0 0,0 2 0,2 0 0,0 1 0,0 1 0,2 2 0,0-1 0,-19 31 0,29-38 0,2 1 0,0 0 0,1 0 0,0 0 0,1 0 0,0 1 0,1 0 0,1 0 0,-2 27 0,4-31 0,1 0 0,1 0 0,0 0 0,0 0 0,1 0 0,0-1 0,1 1 0,0-1 0,1 1 0,0-1 0,1 0 0,0 0 0,0-1 0,10 14 0,1-6 0,0 0 0,0-1 0,2-1 0,0 0 0,0-2 0,2 0 0,-1-1 0,2-1 0,-1 0 0,2-2 0,-1-1 0,27 7 0,17 2 0,0-3 0,131 10 0,-113-18 0,161-12 0,-196 2 0,0-3 0,-1-2 0,0-2 0,80-31 0,-109 35 0,-1-1 0,0-1 0,-1 0 0,0-1 0,-1-1 0,0-1 0,0 0 0,-1-1 0,-1 0 0,18-23 0,-24 27 0,-1-1 0,0 0 0,0-1 0,-1 1 0,-1-1 0,0 0 0,0 0 0,-1-1 0,0 1 0,-1-1 0,-1 1 0,0-1 0,0 0 0,-1 0 0,0 1 0,-1-1 0,-5-22 0,1 17 0,-1 0 0,0 0 0,-2 0 0,1 1 0,-2 1 0,0-1 0,-1 1 0,-1 1 0,0 0 0,-1 0 0,0 1 0,-1 1 0,-1 0 0,-26-18 0,8 9 0,0 1 0,-2 2 0,0 1 0,-1 2 0,-73-21 0,85 29-227,-1 1-1,0 2 1,0 0-1,-1 2 1,-34 0-1,20 6-6598</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39.113"/>
    </inkml:context>
    <inkml:brush xml:id="br0">
      <inkml:brushProperty name="width" value="0.05" units="cm"/>
      <inkml:brushProperty name="height" value="0.05" units="cm"/>
      <inkml:brushProperty name="color" value="#F6630D"/>
    </inkml:brush>
  </inkml:definitions>
  <inkml:trace contextRef="#ctx0" brushRef="#br0">966 216 24575,'0'-5'0,"0"0"0,0 0 0,-1 0 0,0 0 0,0 0 0,0 0 0,-1 0 0,0 0 0,0 1 0,0-1 0,0 1 0,0-1 0,-1 1 0,0 0 0,0 0 0,0 0 0,-1 0 0,1 0 0,-1 1 0,0 0 0,0 0 0,0 0 0,0 0 0,-1 0 0,1 1 0,-1 0 0,0 0 0,1 0 0,-1 1 0,-6-2 0,-15-3 0,0 2 0,-1 0 0,1 2 0,-42 2 0,47 0 0,-30 0 0,1 3 0,-1 2 0,-79 19 0,93-14 0,1 1 0,0 2 0,1 1 0,0 2 0,-47 29 0,72-39 0,0 1 0,0 0 0,1 0 0,0 1 0,1 0 0,0 1 0,0 0 0,1 0 0,0 0 0,0 1 0,1 0 0,0 1 0,1-1 0,1 1 0,-1 0 0,1 0 0,1 0 0,0 1 0,1-1 0,0 1 0,1 0 0,0-1 0,1 1 0,0 0 0,1 0 0,0-1 0,1 1 0,1 0 0,-1-1 0,6 14 0,2-5 0,0 0 0,0 0 0,2-1 0,1-1 0,0 0 0,1-1 0,1 0 0,0-1 0,2-1 0,0 0 0,0-1 0,1-1 0,1-1 0,38 19 0,-20-14 0,0-1 0,2-2 0,-1-2 0,2-1 0,-1-2 0,2-2 0,54 3 0,-47-8 0,1-2 0,-1-2 0,1-3 0,-1-1 0,0-3 0,90-28 0,-113 28 0,-1-1 0,0 0 0,0-2 0,-1-1 0,-1 0 0,0-2 0,-1-1 0,-1 0 0,0-1 0,-1-2 0,-1 0 0,-1 0 0,0-2 0,20-34 0,-30 42 0,-1 0 0,0-1 0,0 0 0,-1 0 0,-1 0 0,-1-1 0,0 1 0,0-1 0,-2 0 0,0 0 0,-1 0 0,0 0 0,-1 1 0,0-1 0,-2 0 0,0 0 0,0 1 0,-1 0 0,-1-1 0,-1 2 0,0-1 0,0 1 0,-1 0 0,-1 0 0,0 0 0,-1 1 0,0 1 0,-1 0 0,-1 0 0,1 0 0,-2 2 0,-14-12 0,1 5 17,0 0 0,0 2 1,-2 1-1,0 1 0,0 1 0,-50-12 0,26 12-512,0 2 0,-99-4 0,86 11-6331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0.926"/>
    </inkml:context>
    <inkml:brush xml:id="br0">
      <inkml:brushProperty name="width" value="0.05" units="cm"/>
      <inkml:brushProperty name="height" value="0.05" units="cm"/>
      <inkml:brushProperty name="color" value="#F6630D"/>
    </inkml:brush>
  </inkml:definitions>
  <inkml:trace contextRef="#ctx0" brushRef="#br0">2673 390 24575,'-35'-34'0,"-2"2"0,-2 2 0,0 2 0,-2 1 0,-1 2 0,-1 2 0,-1 2 0,-58-20 0,12 12 0,-2 3 0,-1 5 0,-121-13 0,83 22 0,-1 6 0,0 6 0,0 5 0,0 6 0,1 6 0,1 5 0,1 6 0,-142 51 0,231-66 0,0 2 0,2 1 0,0 3 0,1 0 0,-69 50 0,94-59 0,0 0 0,1 0 0,0 1 0,1 1 0,0 0 0,1 0 0,0 1 0,1 0 0,0 0 0,1 1 0,0 0 0,2 1 0,-1-1 0,2 1 0,0 0 0,1 0 0,0 1 0,1-1 0,1 23 0,1-13 0,2 0 0,1 0 0,1-1 0,1 1 0,2-1 0,0 0 0,1 0 0,22 42 0,-13-36 0,2 0 0,0-1 0,2-1 0,1-2 0,47 45 0,-19-29 0,1-2 0,2-2 0,2-3 0,2-2 0,0-3 0,90 34 0,-36-25-132,2-4-1,1-6 0,2-4 1,1-6-1,0-5 0,1-5 1,0-5-1,162-15 1,-212 4 84,-1-3 0,0-3 1,127-42-1,-149 38 50,-1-2 0,0-3 0,-2-1 0,-1-2-1,0-1 1,49-44 0,-48 32-2,-1-2 0,-2-1 0,-2-3 0,-2 0 0,44-73 0,-62 87 0,-1-1 0,-1-1 0,-2 1 0,-1-2 0,-1 0 0,-2-1 0,-1 1 0,-2-1 0,-2-1 0,1-42 0,-5 59 56,-2 1-1,0 0 1,0 0-1,-2 0 0,0 0 1,-1 0-1,0 1 1,-2 0-1,0 0 0,-1 0 1,0 1-1,-1 0 1,-1 1-1,-18-21 0,10 16 5,-1 0 0,-1 2 0,-1 0 0,0 1 0,-1 2 0,0 0 0,-2 1 0,-46-19 0,-38-4-1425,7 8-5461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2.442"/>
    </inkml:context>
    <inkml:brush xml:id="br0">
      <inkml:brushProperty name="width" value="0.05" units="cm"/>
      <inkml:brushProperty name="height" value="0.05" units="cm"/>
      <inkml:brushProperty name="color" value="#F6630D"/>
    </inkml:brush>
  </inkml:definitions>
  <inkml:trace contextRef="#ctx0" brushRef="#br0">184 103 24575,'-1'-4'0,"1"0"0,1 0 0,-1 0 0,0 0 0,1 1 0,0-1 0,0 0 0,0 0 0,0 0 0,1 1 0,-1-1 0,1 1 0,0-1 0,0 1 0,0 0 0,1 0 0,-1 0 0,1 0 0,0 0 0,0 0 0,0 1 0,0-1 0,0 1 0,0 0 0,1 0 0,-1 0 0,1 0 0,-1 1 0,1 0 0,0-1 0,6 0 0,-4 0 0,1 0 0,-1 1 0,0 0 0,1 0 0,-1 1 0,0-1 0,1 1 0,-1 1 0,1-1 0,-1 1 0,0 0 0,12 4 0,-14-3 0,0-1 0,0 1 0,-1 0 0,1 1 0,-1-1 0,1 0 0,-1 1 0,0 0 0,0 0 0,0 0 0,0 0 0,-1 0 0,1 1 0,-1-1 0,0 1 0,0 0 0,0 0 0,0-1 0,-1 1 0,2 7 0,-1-3 0,0 0 0,0 1 0,-1-1 0,0 1 0,-1-1 0,0 1 0,-1-1 0,1 1 0,-1-1 0,-1 0 0,0 1 0,0-1 0,-1 0 0,0 0 0,0 0 0,0-1 0,-1 1 0,-8 10 0,6-10 0,-1 0 0,1-1 0,-2 0 0,1 0 0,-1-1 0,1 0 0,-2 0 0,1-1 0,-1 0 0,0 0 0,0-1 0,0 0 0,0-1 0,-1 0 0,-15 3 0,4-3 0,1 0 0,-41-1 0,51-3 0,-1 0 0,1 0 0,0-1 0,0 0 0,0 0 0,0-1 0,-17-8 0,25 10 0,0 1 0,0-1 0,0 0 0,0 0 0,0-1 0,0 1 0,0 0 0,0-1 0,0 1 0,0-1 0,1 0 0,-1 1 0,1-1 0,-1 0 0,1 0 0,0 0 0,0 0 0,0 0 0,0 0 0,0 0 0,0 0 0,0-1 0,1 1 0,-1 0 0,1 0 0,0-1 0,-1 1 0,1 0 0,0-1 0,1 1 0,-1 0 0,0-1 0,1 1 0,-1 0 0,1-1 0,-1 1 0,1 0 0,0 0 0,0 0 0,0 0 0,0 0 0,1 0 0,-1 0 0,1 0 0,1-2 0,6-6 0,0 0 0,0 1 0,1 0 0,0 1 0,0 0 0,21-12 0,3 1 30,1 2 0,1 1 0,66-19 0,-78 29-216,0 1 1,0 0-1,0 2 0,0 1 1,1 1-1,-1 1 1,30 4-1,-20 2-6640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2.894"/>
    </inkml:context>
    <inkml:brush xml:id="br0">
      <inkml:brushProperty name="width" value="0.05" units="cm"/>
      <inkml:brushProperty name="height" value="0.05" units="cm"/>
      <inkml:brushProperty name="color" value="#F6630D"/>
    </inkml:brush>
  </inkml:definitions>
  <inkml:trace contextRef="#ctx0" brushRef="#br0">180 158 24575,'-5'-13'0,"-1"-6"0,10 16 0,8 8 0,-8-2 0,-1-1 0,1 0 0,-1 1 0,0 0 0,0 0 0,0 0 0,0 0 0,-1 1 0,1-1 0,-1 0 0,0 1 0,0 0 0,0 0 0,-1 0 0,1-1 0,-1 1 0,0 1 0,0-1 0,0 0 0,0 0 0,-1 0 0,0 0 0,0 1 0,0-1 0,0 0 0,-1 0 0,1 0 0,-1 0 0,0 0 0,-1 0 0,1 0 0,-1 0 0,1 0 0,-1 0 0,0 0 0,-1-1 0,1 1 0,-1-1 0,1 0 0,-1 0 0,0 0 0,0 0 0,0 0 0,-1 0 0,1-1 0,-1 0 0,1 0 0,-1 0 0,0 0 0,0 0 0,0-1 0,0 1 0,0-1 0,0 0 0,0-1 0,0 1 0,0-1 0,-8 1 0,6-2 0,-1 0 0,0 0 0,0 0 0,1-1 0,-1 0 0,1-1 0,-1 1 0,1-1 0,0 0 0,0-1 0,0 1 0,0-1 0,1 0 0,-8-8 0,10 10 0,1-1 0,-1 0 0,1 0 0,-1 0 0,1 0 0,0-1 0,0 1 0,0-1 0,1 1 0,-1-1 0,1 0 0,0 1 0,0-1 0,0 0 0,1 0 0,-1 0 0,1 1 0,0-1 0,0 0 0,0 0 0,1 0 0,-1 0 0,1 0 0,0 0 0,0 1 0,3-7 0,1 0 0,0 0 0,2 0 0,-1 1 0,1-1 0,0 2 0,1-1 0,0 1 0,1 0 0,-1 1 0,1 0 0,12-7 0,-10 7 0,1 0 0,0 1 0,0 1 0,0 0 0,0 0 0,1 1 0,0 1 0,0 0 0,19-1 0,-26 4-151,-1 0-1,1 0 0,0 1 0,0 0 1,0 0-1,-1 0 0,1 1 1,7 3-1,11 6-6674</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3.373"/>
    </inkml:context>
    <inkml:brush xml:id="br0">
      <inkml:brushProperty name="width" value="0.05" units="cm"/>
      <inkml:brushProperty name="height" value="0.05" units="cm"/>
      <inkml:brushProperty name="color" value="#F6630D"/>
    </inkml:brush>
  </inkml:definitions>
  <inkml:trace contextRef="#ctx0" brushRef="#br0">13 240 24575,'-1'-1'0,"0"0"0,0-1 0,-1 1 0,1-1 0,0 1 0,1-1 0,-1 0 0,0 1 0,0-1 0,1 0 0,-1 0 0,1 0 0,-1 1 0,1-1 0,0 0 0,0 0 0,0 0 0,0 0 0,0 0 0,0 1 0,1-1 0,-1 0 0,0 0 0,1 0 0,0 0 0,-1 1 0,1-1 0,0 0 0,0 1 0,0-1 0,0 1 0,0-1 0,0 1 0,0-1 0,1 1 0,1-2 0,3-3 0,0 1 0,0-1 0,0 2 0,0-1 0,1 1 0,0 0 0,9-4 0,1 1 0,0 2 0,1 0 0,0 1 0,0 0 0,0 2 0,0 0 0,0 1 0,1 1 0,21 3 0,-26-2 0,-1 1 0,1 1 0,0 0 0,-1 1 0,0 0 0,0 1 0,0 0 0,0 2 0,-1-1 0,0 1 0,0 1 0,16 14 0,-24-19 0,0 0 0,-1 1 0,1 0 0,-1 0 0,0 0 0,0 0 0,0 0 0,-1 1 0,0 0 0,1-1 0,-2 1 0,1 0 0,0 0 0,-1 0 0,0 0 0,0 0 0,-1 0 0,1 0 0,-1 0 0,0 0 0,-1 8 0,-1-7 0,1 0 0,-2 0 0,1 0 0,0 0 0,-1 0 0,0-1 0,-1 1 0,1-1 0,-1 0 0,0 0 0,0 0 0,-1 0 0,1-1 0,-1 0 0,0 0 0,-11 7 0,8-7 0,0 0 0,0 0 0,-1 0 0,0-1 0,1 0 0,-1-1 0,0 0 0,0-1 0,0 0 0,0 0 0,-1 0 0,1-1 0,0-1 0,-11-1 0,16 1 0,-1 0 0,1 0 0,0 0 0,0 0 0,0 0 0,0-1 0,0 0 0,0 0 0,1 0 0,-1 0 0,0-1 0,1 1 0,0-1 0,0 0 0,0 0 0,0 0 0,0-1 0,0 1 0,1-1 0,-1 1 0,1-1 0,0 0 0,1 0 0,-1 0 0,0 0 0,1 0 0,0 0 0,0 0 0,0 0 0,1-1 0,-1 1 0,1-6 0,1 0 0,0-1 0,1 1 0,0-1 0,0 1 0,1 0 0,1 0 0,0 0 0,0 0 0,1 1 0,0-1 0,0 1 0,1 0 0,1 1 0,-1 0 0,1 0 0,11-10 0,-2 3 0,1 1 0,0 1 0,1 0 0,1 1 0,0 1 0,0 1 0,21-8 0,-17 10-273,0 2 0,0 0 0,0 1 0,43-2 0,-20 4-6553</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3.811"/>
    </inkml:context>
    <inkml:brush xml:id="br0">
      <inkml:brushProperty name="width" value="0.05" units="cm"/>
      <inkml:brushProperty name="height" value="0.05" units="cm"/>
      <inkml:brushProperty name="color" value="#F6630D"/>
    </inkml:brush>
  </inkml:definitions>
  <inkml:trace contextRef="#ctx0" brushRef="#br0">97 98 24575,'3'-3'0,"1"0"0,0 1 0,0-1 0,0 1 0,1 0 0,-1 0 0,0 0 0,1 1 0,-1 0 0,1-1 0,0 2 0,-1-1 0,1 0 0,0 1 0,-1 0 0,1 0 0,0 1 0,6 0 0,-2 0 0,0 1 0,0 0 0,-1 0 0,1 1 0,0 0 0,-1 1 0,0 0 0,12 7 0,-13-6 0,0 1 0,0 0 0,-1 1 0,1 0 0,-2 0 0,1 0 0,-1 0 0,0 1 0,-1 0 0,1 0 0,3 11 0,-7-16 0,0 0 0,0-1 0,0 1 0,0 0 0,-1 0 0,1 0 0,-1 0 0,1 0 0,-1 0 0,0 0 0,0 0 0,-1 0 0,1 0 0,-1-1 0,1 1 0,-1 0 0,0 0 0,0 0 0,0 0 0,0-1 0,-1 1 0,1-1 0,-1 1 0,1-1 0,-1 1 0,0-1 0,0 0 0,0 0 0,0 0 0,-1 0 0,1 0 0,0 0 0,-1-1 0,1 1 0,-1-1 0,0 0 0,-4 2 0,-8 1 0,0 0 0,0-1 0,0-1 0,-1 0 0,1-1 0,0-1 0,-1 0 0,1-1 0,0-1 0,0 0 0,0-1 0,-27-9 0,36 9 0,1 1 0,-1-1 0,0 1 0,1-2 0,0 1 0,0-1 0,0 1 0,0-1 0,1-1 0,-1 1 0,1-1 0,-7-9 0,10 11 0,-1 0 0,1 0 0,0 0 0,-1 0 0,2 0 0,-1-1 0,0 1 0,1 0 0,-1-1 0,1 1 0,0 0 0,0-1 0,0 1 0,1-1 0,-1 1 0,1 0 0,0-1 0,0 1 0,0 0 0,0 0 0,0 0 0,1 0 0,-1 0 0,5-5 0,2-3 0,0 1 0,1 0 0,0 0 0,1 1 0,0 0 0,0 1 0,1 0 0,0 1 0,19-10 0,-10 7 0,0 2 0,1 0 0,-1 1 0,1 0 0,23-2 0,-32 7-273,0 1 0,-1 1 0,1 0 0,14 2 0,2 2-6553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4.305"/>
    </inkml:context>
    <inkml:brush xml:id="br0">
      <inkml:brushProperty name="width" value="0.05" units="cm"/>
      <inkml:brushProperty name="height" value="0.05" units="cm"/>
      <inkml:brushProperty name="color" value="#F6630D"/>
    </inkml:brush>
  </inkml:definitions>
  <inkml:trace contextRef="#ctx0" brushRef="#br0">88 30 24575,'-25'-7'0,"20"0"0,18 1 0,2 4 0,-1 0 0,1 0 0,-1 2 0,1 0 0,26 3 0,76 18 0,-87-14 0,-22-5 0,114 27 0,-106-24 0,-1 0 0,0 1 0,0 1 0,0 0 0,20 14 0,-33-20 0,0 1 0,0-1 0,0 0 0,-1 1 0,1-1 0,-1 1 0,1-1 0,-1 1 0,1 0 0,-1-1 0,0 1 0,0 0 0,0 0 0,0 0 0,0 0 0,0 0 0,-1 0 0,1 0 0,-1 0 0,1 0 0,-1 1 0,0-1 0,0 0 0,0 0 0,0 4 0,-1-3 0,0 0 0,-1 0 0,1 0 0,-1 0 0,0 0 0,0 0 0,0-1 0,0 1 0,0-1 0,0 1 0,-1-1 0,1 0 0,-1 0 0,1 0 0,-1 0 0,-5 2 0,-12 5 0,1 0 0,-1-2 0,-1 0 0,1-1 0,-1-1 0,0-1 0,-41 3 0,20-6 0,0-1 0,0-2 0,-45-8 0,76 8 0,0 0 0,0-1 0,0-1 0,0 0 0,1 0 0,0-1 0,0 0 0,-16-11 0,24 15 0,0-1 0,0 1 0,-1-1 0,1 0 0,0 0 0,1 0 0,-1 0 0,0 0 0,0-1 0,1 1 0,0 0 0,-1-1 0,1 1 0,0-1 0,0 1 0,0-1 0,0 0 0,1 1 0,-1-1 0,1 0 0,0 0 0,0 1 0,-1-1 0,2 0 0,-1 0 0,0 1 0,1-1 0,-1 0 0,1 0 0,0 1 0,0-1 0,0 1 0,0-1 0,0 1 0,0-1 0,1 1 0,0 0 0,-1-1 0,1 1 0,2-2 0,4-4 0,-1 0 0,2 1 0,-1 0 0,1 0 0,0 1 0,0 0 0,1 1 0,-1 0 0,1 0 0,1 1 0,10-3 0,9-2 0,1 2 0,48-5 0,25 5-1365,-62 6-5461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4.771"/>
    </inkml:context>
    <inkml:brush xml:id="br0">
      <inkml:brushProperty name="width" value="0.05" units="cm"/>
      <inkml:brushProperty name="height" value="0.05" units="cm"/>
      <inkml:brushProperty name="color" value="#F6630D"/>
    </inkml:brush>
  </inkml:definitions>
  <inkml:trace contextRef="#ctx0" brushRef="#br0">1 84 24575,'0'-3'0,"1"1"0,-1 0 0,1-1 0,0 1 0,0 0 0,0-1 0,0 1 0,0 0 0,1 0 0,-1 0 0,1 0 0,-1 0 0,1 0 0,0 1 0,-1-1 0,1 0 0,0 1 0,0 0 0,0-1 0,1 1 0,3-2 0,3-2 0,1 1 0,-1 0 0,19-4 0,-2 2 0,1 1 0,0 1 0,0 2 0,0 1 0,0 1 0,0 1 0,0 1 0,0 2 0,-1 0 0,1 2 0,-1 1 0,0 1 0,-1 1 0,0 2 0,0 0 0,31 21 0,-52-30 0,-1 0 0,1 0 0,-1 1 0,0-1 0,0 1 0,0 0 0,0 0 0,-1 0 0,1 0 0,-1 1 0,0-1 0,0 1 0,0-1 0,0 1 0,2 8 0,-4-10 0,0 1 0,0-1 0,0 0 0,0 1 0,-1-1 0,1 1 0,-1-1 0,0 0 0,0 1 0,0-1 0,0 0 0,0 0 0,0 1 0,0-1 0,-1 0 0,1 0 0,-1 0 0,1-1 0,-1 1 0,0 0 0,0-1 0,0 1 0,0-1 0,0 1 0,0-1 0,0 0 0,-4 1 0,-6 4 0,0-1 0,0 0 0,-1-1 0,0 0 0,0-1 0,0 0 0,0-2 0,0 1 0,0-1 0,-22-2 0,7-1 0,1-1 0,-1-2 0,1-1 0,-28-9 0,48 13 0,0-1 0,0 0 0,0 0 0,0 0 0,0-1 0,1 0 0,0-1 0,0 1 0,-10-10 0,15 12 0,-1 0 0,1 1 0,0-1 0,0 0 0,0 0 0,0 0 0,0 0 0,0 1 0,0-1 0,1-1 0,-1 1 0,1 0 0,-1 0 0,1 0 0,0 0 0,0 0 0,0 0 0,0 0 0,0-1 0,1 1 0,-1 0 0,0 0 0,1 0 0,0 0 0,-1 0 0,1 0 0,0 0 0,0 0 0,0 1 0,0-1 0,0 0 0,1 0 0,-1 1 0,1-1 0,-1 1 0,1-1 0,-1 1 0,4-2 0,2-4 12,1 2 0,0-1 0,1 1 0,-1 0 0,1 1 0,0 0 0,0 0 0,0 1 0,17-4 0,-1 2-507,0 2 0,40-2 0,-34 5-6331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5.269"/>
    </inkml:context>
    <inkml:brush xml:id="br0">
      <inkml:brushProperty name="width" value="0.05" units="cm"/>
      <inkml:brushProperty name="height" value="0.05" units="cm"/>
      <inkml:brushProperty name="color" value="#F6630D"/>
    </inkml:brush>
  </inkml:definitions>
  <inkml:trace contextRef="#ctx0" brushRef="#br0">0 90 24575,'271'13'0,"-229"-7"0,-1 1 0,1 2 0,-1 2 0,53 21 0,-89-30 0,0 0 0,-1 1 0,1 0 0,0 0 0,-1 0 0,1 0 0,-1 1 0,0-1 0,0 1 0,-1 0 0,1 1 0,-1-1 0,0 0 0,0 1 0,4 8 0,-5-9 0,-1-1 0,0 1 0,0-1 0,-1 1 0,1 0 0,-1-1 0,1 1 0,-1 0 0,-1-1 0,1 1 0,0 0 0,-1-1 0,0 1 0,1 0 0,-2-1 0,1 1 0,0-1 0,-1 0 0,1 1 0,-1-1 0,0 0 0,0 0 0,0 0 0,-4 4 0,-3 2 0,-1 0 0,-1-1 0,1 0 0,-1-1 0,0 0 0,-1 0 0,0-1 0,0-1 0,0 0 0,-1 0 0,1-2 0,-25 5 0,9-3 0,-1-1 0,1-2 0,0-1 0,-58-5 0,69 1 0,1 0 0,-1 0 0,1-2 0,-18-6 0,30 9 0,-1 1 0,1-1 0,-1-1 0,1 1 0,0 0 0,0-1 0,0 0 0,0 0 0,0 0 0,0 0 0,1-1 0,0 0 0,0 1 0,0-1 0,0 0 0,0-1 0,1 1 0,-3-7 0,4 6 0,1 0 0,0 1 0,0-1 0,0 0 0,0 1 0,1-1 0,0 1 0,0-1 0,0 1 0,1-1 0,-1 1 0,1 0 0,0-1 0,0 1 0,1 0 0,-1 0 0,1 1 0,0-1 0,0 0 0,6-4 0,6-8 0,2 1 0,33-24 0,-8 9-341,2 3 0,1 1-1,79-32 1,-66 37-6485</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5.670"/>
    </inkml:context>
    <inkml:brush xml:id="br0">
      <inkml:brushProperty name="width" value="0.05" units="cm"/>
      <inkml:brushProperty name="height" value="0.05" units="cm"/>
      <inkml:brushProperty name="color" value="#F6630D"/>
    </inkml:brush>
  </inkml:definitions>
  <inkml:trace contextRef="#ctx0" brushRef="#br0">99 203 24575,'22'0'0,"-3"-1"0,0 0 0,0 2 0,-1 0 0,1 1 0,0 1 0,-1 1 0,1 0 0,31 13 0,-34-9 0,0 0 0,-1 1 0,0 1 0,-1 0 0,15 13 0,-26-20 0,0 0 0,0 0 0,-1 0 0,1 0 0,-1 1 0,0-1 0,0 1 0,0 0 0,0 0 0,0-1 0,1 9 0,-2-10 0,-1 1 0,0 0 0,0 0 0,0-1 0,0 1 0,-1 0 0,1 0 0,-1-1 0,0 1 0,0 0 0,1-1 0,-2 1 0,1-1 0,0 1 0,0-1 0,-1 0 0,1 1 0,-1-1 0,-4 4 0,2-2 0,0-1 0,-1 1 0,0-1 0,1 0 0,-1 0 0,-1-1 0,1 0 0,0 1 0,0-2 0,-1 1 0,1 0 0,-1-1 0,0 0 0,-5 0 0,-14 1 0,-43-3 0,65 1 0,-14-1 0,-1-1 0,1-1 0,-1 0 0,1-2 0,0 1 0,0-2 0,0-1 0,-26-14 0,37 18 0,0-1 0,0-1 0,0 1 0,0-1 0,1 0 0,0 0 0,0-1 0,1 1 0,-1-1 0,-4-9 0,6 10 0,1 0 0,0-1 0,0 1 0,1 0 0,0-1 0,0 1 0,0-1 0,0 1 0,1-1 0,0 1 0,0-1 0,1 1 0,-1-1 0,1 1 0,2-8 0,1 3 0,0 0 0,1 0 0,-1 0 0,2 0 0,0 1 0,0 0 0,0 0 0,1 0 0,1 1 0,-1 0 0,1 1 0,16-13 0,-2 5 0,0 0 0,0 2 0,2 0 0,29-11 0,-40 19-151,0 1-1,0 0 0,0 1 0,0 1 1,0 0-1,1 1 0,-1 0 1,18 1-1,6 4-6674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6.999"/>
    </inkml:context>
    <inkml:brush xml:id="br0">
      <inkml:brushProperty name="width" value="0.05" units="cm"/>
      <inkml:brushProperty name="height" value="0.05" units="cm"/>
      <inkml:brushProperty name="color" value="#F6630D"/>
    </inkml:brush>
  </inkml:definitions>
  <inkml:trace contextRef="#ctx0" brushRef="#br0">62 130 24575,'0'-16'0,"1"0"0,3-21 0,-3 33 0,-1 0 0,2 0 0,-1 0 0,0 0 0,1 0 0,-1 0 0,1 0 0,0 0 0,1 1 0,-1-1 0,1 1 0,-1 0 0,7-6 0,-9 9 0,0-1 0,1 1 0,-1 0 0,0 0 0,0 0 0,1 0 0,-1-1 0,0 1 0,1 0 0,-1 0 0,0 0 0,0 0 0,1 0 0,-1 0 0,0 0 0,1 0 0,-1 0 0,0 0 0,1 0 0,-1 0 0,0 0 0,1 0 0,-1 0 0,0 0 0,1 0 0,-1 0 0,0 0 0,1 0 0,-1 1 0,0-1 0,0 0 0,1 0 0,-1 0 0,0 0 0,0 1 0,1-1 0,-1 0 0,0 0 0,0 1 0,0-1 0,1 0 0,-1 0 0,0 1 0,0-1 0,0 0 0,0 1 0,0-1 0,0 0 0,0 1 0,1-1 0,-1 0 0,0 1 0,0-1 0,0 1 0,2 19 0,-5 23 0,-2 0 0,-1 0 0,-21 70 0,-4 22 0,28-115-120,-1 4-191,0-1 0,-2 0-1,-8 24 1,5-29-6515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7.353"/>
    </inkml:context>
    <inkml:brush xml:id="br0">
      <inkml:brushProperty name="width" value="0.05" units="cm"/>
      <inkml:brushProperty name="height" value="0.05" units="cm"/>
      <inkml:brushProperty name="color" value="#F6630D"/>
    </inkml:brush>
  </inkml:definitions>
  <inkml:trace contextRef="#ctx0" brushRef="#br0">95 82 24575,'-7'-27'0,"-3"-4"0,10 31 0,0-1 0,0 0 0,0 0 0,0 0 0,0 0 0,0 0 0,0 0 0,0 0 0,0 1 0,0-1 0,1 0 0,-1 0 0,0 0 0,0 0 0,1 1 0,-1-1 0,1 0 0,-1 0 0,1 0 0,-1 1 0,1-1 0,-1 0 0,1 1 0,0-1 0,-1 1 0,1-1 0,1 0 0,-1 0 0,0 1 0,0 0 0,1 0 0,-1-1 0,0 1 0,1 0 0,-1 0 0,0 0 0,1 0 0,-1 0 0,0 1 0,0-1 0,1 0 0,-1 1 0,0-1 0,0 1 0,1-1 0,-1 1 0,1 0 0,25 16 0,-20-12 0,225 145 0,-224-145 0,-1 0 0,0 0 0,0 1 0,-1-1 0,0 1 0,8 9 0,-13-13 0,0-1 0,0 1 0,1 0 0,-1 0 0,0 0 0,0 0 0,-1 0 0,1 0 0,0 0 0,-1 0 0,1 0 0,-1 0 0,0 0 0,0 0 0,0 1 0,0-1 0,0 0 0,0 0 0,0 0 0,-1 0 0,1 0 0,-1 1 0,1-1 0,-1 0 0,0 0 0,0 0 0,0 0 0,0-1 0,0 1 0,-2 2 0,-3 3 0,0-1 0,0 0 0,0-1 0,-1 1 0,0-1 0,0 0 0,0-1 0,-10 5 0,-68 25 0,57-23 0,5-3-108,-24 9-311,1 2 0,-71 41 0,98-47-6407</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7.770"/>
    </inkml:context>
    <inkml:brush xml:id="br0">
      <inkml:brushProperty name="width" value="0.05" units="cm"/>
      <inkml:brushProperty name="height" value="0.05" units="cm"/>
      <inkml:brushProperty name="color" value="#F6630D"/>
    </inkml:brush>
  </inkml:definitions>
  <inkml:trace contextRef="#ctx0" brushRef="#br0">6 12 24575,'-4'-5'0,"3"-1"0,1 5 0,1 7 0,0 7 0,5 5 0,1 4 0,0 4 0,-2 5 0,-2 2 0,-1-1 0,-1 4 0,0 0 0,-1-6-8191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8.115"/>
    </inkml:context>
    <inkml:brush xml:id="br0">
      <inkml:brushProperty name="width" value="0.05" units="cm"/>
      <inkml:brushProperty name="height" value="0.05" units="cm"/>
      <inkml:brushProperty name="color" value="#F6630D"/>
    </inkml:brush>
  </inkml:definitions>
  <inkml:trace contextRef="#ctx0" brushRef="#br0">0 58 24575,'0'-3'0,"0"-1"0,0 1 0,0-1 0,1 1 0,-1-1 0,1 1 0,0 0 0,0-1 0,0 1 0,0 0 0,2-5 0,-1 7 0,-1 0 0,0-1 0,1 1 0,-1 0 0,0 0 0,1 1 0,-1-1 0,1 0 0,-1 0 0,1 1 0,0-1 0,-1 1 0,1-1 0,0 1 0,-1 0 0,1 0 0,0 0 0,-1 0 0,1 0 0,0 0 0,-1 0 0,1 0 0,0 1 0,-1-1 0,1 1 0,1 0 0,81 18 0,143 52 0,-224-69 0,0-1 0,1 0 0,-1 1 0,0 0 0,0 0 0,-1 0 0,1 0 0,0 0 0,-1 1 0,4 3 0,-6-6 0,1 1 0,-1 0 0,0 0 0,1 0 0,-1 0 0,0 0 0,1 0 0,-1 0 0,0 0 0,0 0 0,0 0 0,0 0 0,0 0 0,0 0 0,0 0 0,0-1 0,0 1 0,0 0 0,-1 0 0,1 0 0,0 0 0,-1 0 0,1 0 0,-1 0 0,1 0 0,-1-1 0,1 1 0,-1 0 0,1 0 0,-1-1 0,0 1 0,1 0 0,-1-1 0,0 1 0,0 0 0,0-1 0,1 1 0,-1-1 0,0 0 0,-2 1 0,-120 64 0,80-45 0,-55 36 0,2 9-1365,72-48-5461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8.479"/>
    </inkml:context>
    <inkml:brush xml:id="br0">
      <inkml:brushProperty name="width" value="0.05" units="cm"/>
      <inkml:brushProperty name="height" value="0.05" units="cm"/>
      <inkml:brushProperty name="color" value="#F6630D"/>
    </inkml:brush>
  </inkml:definitions>
  <inkml:trace contextRef="#ctx0" brushRef="#br0">0 1 24575,'0'4'0,"0"7"0,0 4 0,0 5 0,0 4 0,5 6 0,1 3 0,-1-1 0,0 0 0,-2-2 0,-1-6-8191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8.818"/>
    </inkml:context>
    <inkml:brush xml:id="br0">
      <inkml:brushProperty name="width" value="0.05" units="cm"/>
      <inkml:brushProperty name="height" value="0.05" units="cm"/>
      <inkml:brushProperty name="color" value="#F6630D"/>
    </inkml:brush>
  </inkml:definitions>
  <inkml:trace contextRef="#ctx0" brushRef="#br0">7 54 24575,'-1'-1'0,"1"1"0,-1-1 0,1 0 0,-1 1 0,1-1 0,-1 0 0,1 0 0,-1 1 0,1-1 0,0 0 0,-1 0 0,1 0 0,0 1 0,0-1 0,0 0 0,0 0 0,0 0 0,0 0 0,0 0 0,0 1 0,0-1 0,0 0 0,0 0 0,0 0 0,1 0 0,-1 1 0,0-1 0,1 0 0,-1 0 0,0 0 0,1 1 0,-1-1 0,1 0 0,-1 1 0,1-1 0,0 0 0,-1 1 0,1-1 0,0 1 0,-1-1 0,1 1 0,0-1 0,-1 1 0,1 0 0,0-1 0,1 0 0,4-1 0,-1-1 0,0 0 0,1 1 0,-1 0 0,10-2 0,1 2 0,1 1 0,0 0 0,0 1 0,0 1 0,0 1 0,30 6 0,-21-2 0,0 2 0,0 0 0,37 19 0,-58-25 0,0 1 0,0 1 0,0-1 0,0 1 0,0-1 0,0 2 0,-1-1 0,0 0 0,0 1 0,0 0 0,-1 0 0,1 0 0,2 6 0,-5-8 0,0-1 0,0 1 0,0 0 0,0-1 0,0 1 0,-1 0 0,0 0 0,1 0 0,-1-1 0,0 1 0,0 0 0,-1 0 0,1-1 0,0 1 0,-1 0 0,0 0 0,0-1 0,1 1 0,-2 0 0,1-1 0,0 1 0,0-1 0,-1 0 0,0 1 0,1-1 0,-1 0 0,0 0 0,0 0 0,0 0 0,-3 2 0,-9 6 16,-1-1 1,-1 0-1,1-1 0,-1-1 0,-1 0 1,1-1-1,-35 7 0,26-7-514,1 1-1,-43 20 1,50-17-6328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9.219"/>
    </inkml:context>
    <inkml:brush xml:id="br0">
      <inkml:brushProperty name="width" value="0.05" units="cm"/>
      <inkml:brushProperty name="height" value="0.05" units="cm"/>
      <inkml:brushProperty name="color" value="#F6630D"/>
    </inkml:brush>
  </inkml:definitions>
  <inkml:trace contextRef="#ctx0" brushRef="#br0">0 0 24575,'5'0'0,"0"5"0,1 5 0,3 2 0,0 2 0,-2 4 0,-1 3 0,-3 3 0,-1 0 0,-1 3 0,-1-1 0,0-4-8191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9.597"/>
    </inkml:context>
    <inkml:brush xml:id="br0">
      <inkml:brushProperty name="width" value="0.05" units="cm"/>
      <inkml:brushProperty name="height" value="0.05" units="cm"/>
      <inkml:brushProperty name="color" value="#F6630D"/>
    </inkml:brush>
  </inkml:definitions>
  <inkml:trace contextRef="#ctx0" brushRef="#br0">1 12 24575,'0'-1'0,"0"0"0,0 1 0,1-1 0,-1 1 0,0-1 0,1 1 0,-1-1 0,0 0 0,1 1 0,-1-1 0,0 1 0,1-1 0,-1 1 0,1 0 0,-1-1 0,1 1 0,-1-1 0,1 1 0,-1 0 0,1 0 0,0-1 0,-1 1 0,1 0 0,-1 0 0,1-1 0,0 1 0,-1 0 0,1 0 0,0 0 0,-1 0 0,1 0 0,0 0 0,-1 0 0,1 0 0,-1 0 0,2 1 0,31 4 0,-26-4 0,152 36 0,-135-30 0,0 1 0,-1 2 0,0 0 0,31 20 0,-51-29 0,-1 1 0,0-1 0,1 1 0,-1-1 0,0 1 0,0 0 0,0 0 0,0 0 0,-1 0 0,1 0 0,0 0 0,-1 1 0,1-1 0,-1 1 0,0-1 0,0 1 0,0-1 0,0 1 0,0 2 0,-1-2 0,0-1 0,-1 0 0,0 1 0,1-1 0,-1 0 0,0 0 0,0 1 0,0-1 0,0 0 0,-1 0 0,1 0 0,0 0 0,-1-1 0,1 1 0,-1 0 0,0-1 0,0 1 0,0-1 0,0 1 0,0-1 0,0 0 0,-4 2 0,-19 10-44,-1-2 1,0-1-1,-1-1 0,0-2 0,-38 7 0,19-4-1058,5 0-5724</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50.442"/>
    </inkml:context>
    <inkml:brush xml:id="br0">
      <inkml:brushProperty name="width" value="0.05" units="cm"/>
      <inkml:brushProperty name="height" value="0.05" units="cm"/>
      <inkml:brushProperty name="color" value="#F6630D"/>
    </inkml:brush>
  </inkml:definitions>
  <inkml:trace contextRef="#ctx0" brushRef="#br0">1 0 24575,'1'7'0,"0"0"0,1 0 0,-1 0 0,2 0 0,-1 0 0,4 7 0,2 5 0,6 17 0,-6-15 0,0-1 0,-1 1 0,-2 0 0,0 1 0,3 33 0,-8-8 0,-1-32 0,1 1 0,0 0 0,2-1 0,4 26 0,-5-37 0,0 0 0,1 0 0,-1-1 0,1 1 0,-1 0 0,1-1 0,1 0 0,-1 1 0,0-1 0,1 0 0,-1 0 0,1 0 0,0 0 0,0-1 0,0 1 0,0-1 0,1 0 0,-1 0 0,1 0 0,-1 0 0,1-1 0,0 1 0,4 0 0,14 2-36,0-1 0,0 0-1,0-2 1,0-1-1,25-3 1,-9 2-1111,1 0-5679</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50.880"/>
    </inkml:context>
    <inkml:brush xml:id="br0">
      <inkml:brushProperty name="width" value="0.05" units="cm"/>
      <inkml:brushProperty name="height" value="0.05" units="cm"/>
      <inkml:brushProperty name="color" value="#F6630D"/>
    </inkml:brush>
  </inkml:definitions>
  <inkml:trace contextRef="#ctx0" brushRef="#br0">0 1 24575,'0'48'0,"2"1"0,2-1 0,3 0 0,1 0 0,2-1 0,20 56 0,-27-96 0,0 0 0,0-1 0,1 1 0,-1 0 0,2-1 0,-1 0 0,1 0 0,-1 0 0,2-1 0,-1 0 0,1 0 0,-1 0 0,1 0 0,1-1 0,11 7 0,-2-5 0,-1 0 0,1-1 0,0-1 0,0 0 0,0-1 0,21 0 0,127 21-1365,-130-16-5461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51.301"/>
    </inkml:context>
    <inkml:brush xml:id="br0">
      <inkml:brushProperty name="width" value="0.05" units="cm"/>
      <inkml:brushProperty name="height" value="0.05" units="cm"/>
      <inkml:brushProperty name="color" value="#F6630D"/>
    </inkml:brush>
  </inkml:definitions>
  <inkml:trace contextRef="#ctx0" brushRef="#br0">1 1 24575,'0'339'0,"0"-335"0,0 1 0,0-1 0,0 0 0,1 1 0,-1-1 0,1 0 0,0 0 0,1 1 0,-1-1 0,1 0 0,0 0 0,0 0 0,0-1 0,5 8 0,-3-7 0,1 0 0,-1 0 0,1-1 0,0 0 0,0 0 0,0 0 0,0 0 0,1-1 0,-1 1 0,10 1 0,33 9-682,90 13-1,-89-19-6143</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53.926"/>
    </inkml:context>
    <inkml:brush xml:id="br0">
      <inkml:brushProperty name="width" value="0.05" units="cm"/>
      <inkml:brushProperty name="height" value="0.05" units="cm"/>
      <inkml:brushProperty name="color" value="#F6630D"/>
    </inkml:brush>
  </inkml:definitions>
  <inkml:trace contextRef="#ctx0" brushRef="#br0">2334 788 24575,'1'0'0,"-1"0"0,0 0 0,1 0 0,-1 0 0,0 0 0,1 0 0,-1 0 0,0 0 0,1 0 0,-1 0 0,0 0 0,1 0 0,-1 0 0,0 0 0,1 0 0,-1 0 0,0 0 0,1 0 0,-1-1 0,0 1 0,0 0 0,1 0 0,-1 0 0,0-1 0,1 1 0,-1 0 0,0 0 0,0-1 0,0 1 0,1 0 0,-1 0 0,0-1 0,0 1 0,0 0 0,0-1 0,1 1 0,-1 0 0,0-1 0,0 1 0,0 0 0,0-1 0,0 1 0,0 0 0,0-1 0,0 1 0,0 0 0,0-1 0,0 1 0,0 0 0,0-1 0,0 1 0,-1 0 0,1-1 0,0 1 0,0 0 0,0 0 0,0-1 0,-1 1 0,1 0 0,0-1 0,0 1 0,-17-18 0,-1 7 0,0 1 0,-1 1 0,0 1 0,-26-8 0,-86-17 0,88 23 0,-152-36-23,-635-159-387,17-63 94,793 260 316,-70-31 0,80 34 0,0 0 0,0-2 0,0 1 0,0-1 0,-14-14 0,23 20-34,0 0 1,0 0-1,0 0 0,0 0 1,1-1-1,-1 1 0,0 0 1,1 0-1,-1 0 0,0-1 1,1 1-1,0 0 0,-1-1 1,1 1-1,0-1 0,-1 1 1,1 0-1,0-1 0,0 1 0,0-1 1,1-1-1,3-10-6667</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54.287"/>
    </inkml:context>
    <inkml:brush xml:id="br0">
      <inkml:brushProperty name="width" value="0.05" units="cm"/>
      <inkml:brushProperty name="height" value="0.05" units="cm"/>
      <inkml:brushProperty name="color" value="#F6630D"/>
    </inkml:brush>
  </inkml:definitions>
  <inkml:trace contextRef="#ctx0" brushRef="#br0">330 1 24575,'-1'1'0,"1"0"0,-1 0 0,1 0 0,-1 0 0,1 0 0,-1 0 0,0 0 0,0 0 0,1 0 0,-1 0 0,0 0 0,0 0 0,0 0 0,0-1 0,0 1 0,0 0 0,0-1 0,0 1 0,0-1 0,0 1 0,0-1 0,-1 1 0,1-1 0,0 0 0,0 1 0,0-1 0,-3 0 0,-38 5 0,37-5 0,-16 1 0,0 0 0,1 2 0,-1 0 0,1 2 0,-28 9 0,42-12 0,0 1 0,0 0 0,0 1 0,0-1 0,0 1 0,1 0 0,0 0 0,-1 1 0,2 0 0,-1 0 0,0 0 0,1 0 0,0 1 0,0-1 0,1 1 0,0 0 0,0 1 0,0-1 0,1 0 0,-3 11 0,2-3 0,1-1 0,1 1 0,0 0 0,1 0 0,1 0 0,0 0 0,1 0 0,0 0 0,5 16 0,4 7 0,2-1 0,18 40 0,5-7-1365,-1-8-5461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57.223"/>
    </inkml:context>
    <inkml:brush xml:id="br0">
      <inkml:brushProperty name="width" value="0.05" units="cm"/>
      <inkml:brushProperty name="height" value="0.05" units="cm"/>
      <inkml:brushProperty name="color" value="#F6630D"/>
    </inkml:brush>
  </inkml:definitions>
  <inkml:trace contextRef="#ctx0" brushRef="#br0">5598 540 24575,'0'-7'0,"-1"0"0,-1 0 0,1 0 0,-1 0 0,0 0 0,-1 0 0,0 0 0,0 1 0,0-1 0,-6-7 0,-3-3 0,0 0 0,-20-20 0,6 12 0,0 0 0,-2 2 0,-1 1 0,0 2 0,-2 1 0,0 1 0,-66-27 0,14 15 0,-1 4 0,-97-18 0,-145-3 0,-4 23 0,228 18 0,-570-6 0,519 21 0,1 7 0,-209 47 0,288-43 0,1 2 0,2 4 0,0 3 0,-105 60 0,83-33 0,3 5 0,-131 115 0,-140 177 0,22 24 0,153-168 0,-295 366 0,382-443 0,7 5 0,-114 228 0,174-300 0,4 2 0,2 0 0,-15 72 0,30-92 0,1 1 0,3 0 0,2 0 0,3 0 0,5 69 0,5-46 0,3-2 0,3 1 0,3-2 0,32 81 0,-9-51 0,4-1 0,65 102 0,-60-120 0,4-3 0,3-1 0,3-4 0,4-2 0,2-3 0,3-3 0,3-3 0,2-3 0,3-4 0,131 69 0,-105-70 0,171 60 0,-196-87 0,1-4 0,2-3 0,81 7 0,-34-14-60,1-7 1,-1-5-1,1-6 0,-1-5 0,131-30 0,-84 1-29,-1-7-1,-3-8 0,169-80 1,-188 65-67,-3-7 1,-4-7 0,166-126-1,-206 128 32,-3-4 0,-5-4 0,-3-5-1,127-167 1,-166 184 96,-4-2 0,-3-3 0,-4-1 0,-4-3 0,-4 0 0,27-101 0,-29 56-23,-5-2 0,-6 0 1,8-226-1,-29-149-43,-7 411 369,-5 1 1,-4 0-1,-32-111 1,36 172-165,-2 1 1,-2 1-1,-1 0 1,-1 0-1,-2 2 1,-2 0-1,-1 1 1,-1 1-1,-2 2 1,-33-35-1,46 55-74,1 0-1,-1 0 1,0 1-1,-1 1 1,0 0-1,-25-11 1,30 16-125,1 0 0,0 0 0,-1 1 0,1 0 0,-1 0 0,0 0 0,1 1 0,-1 0 0,0 0 0,1 0 0,-1 1 0,0 0 0,1 1 0,-1-1 0,1 1 0,-7 3 0,-10 6-6738</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58.505"/>
    </inkml:context>
    <inkml:brush xml:id="br0">
      <inkml:brushProperty name="width" value="0.05" units="cm"/>
      <inkml:brushProperty name="height" value="0.05" units="cm"/>
      <inkml:brushProperty name="color" value="#F6630D"/>
    </inkml:brush>
  </inkml:definitions>
  <inkml:trace contextRef="#ctx0" brushRef="#br0">205 611 24575,'3'-1'0,"1"-1"0,-1 1 0,0-1 0,1 0 0,-1 0 0,0 0 0,-1 0 0,1-1 0,0 1 0,-1-1 0,1 0 0,-1 1 0,0-1 0,0 0 0,0-1 0,0 1 0,2-6 0,-4 9 0,1 0 0,-1 0 0,0 0 0,0 0 0,0-1 0,0 1 0,0 0 0,0 0 0,0 0 0,0 0 0,0-1 0,0 1 0,0 0 0,0 0 0,0 0 0,0 0 0,0-1 0,0 1 0,0 0 0,0 0 0,0 0 0,0 0 0,0-1 0,0 1 0,0 0 0,0 0 0,-1 0 0,1 0 0,0 0 0,0-1 0,0 1 0,0 0 0,0 0 0,0 0 0,0 0 0,-1 0 0,1 0 0,0 0 0,0-1 0,0 1 0,0 0 0,-1 0 0,1 0 0,0 0 0,0 0 0,0 0 0,0 0 0,-1 0 0,1 0 0,0 0 0,0 0 0,-14 3 0,-14 11 0,9-2 0,2 1 0,-1 0 0,2 1 0,0 1 0,1 1 0,0 0 0,1 1 0,1 0 0,1 1 0,0 1 0,2 0 0,-14 32 0,22-47 0,1 0 0,0 0 0,-1 1 0,1-1 0,1 0 0,-1 0 0,1 1 0,0-1 0,0 0 0,0 1 0,0-1 0,1 0 0,0 1 0,0-1 0,0 0 0,0 0 0,1 0 0,-1 0 0,1 0 0,0 0 0,3 4 0,-2-4 0,1-1 0,-1 1 0,1-1 0,0 0 0,0 0 0,0 0 0,0-1 0,0 1 0,1-1 0,-1 0 0,1 0 0,-1-1 0,1 1 0,0-1 0,0 0 0,-1 0 0,1-1 0,8 1 0,-1-1 0,0-1 0,0 0 0,0-1 0,0-1 0,0 1 0,-1-2 0,1 0 0,-1 0 0,0-1 0,0 0 0,0-1 0,-1 0 0,0-1 0,15-12 0,-14 9 0,0 0 0,-1 0 0,0-1 0,-1 0 0,0-1 0,-1 0 0,0 0 0,-1-1 0,0 0 0,-1 0 0,8-25 0,-10 19 0,0 0 0,-1 0 0,-1-1 0,-1 1 0,-1-31 0,-1 40 0,0 0 0,0 0 0,-1 0 0,0 1 0,-1-1 0,0 0 0,-1 1 0,0 0 0,0 0 0,-1 0 0,0 0 0,-9-10 0,22 25 0,-1-1 0,1 0 0,0 0 0,0-1 0,1 0 0,0 0 0,15 4 0,10 2 0,46 9 0,-77-18 0,0-1 0,1 1 0,-1 0 0,0 0 0,0 0 0,0 1 0,0-1 0,-1 1 0,1-1 0,0 1 0,0 0 0,-1 0 0,1 0 0,-1 0 0,0 1 0,0-1 0,0 1 0,0-1 0,0 1 0,0 0 0,-1 0 0,1 0 0,-1 0 0,0 0 0,0 0 0,0 0 0,1 5 0,0 7 0,-1 0 0,0 0 0,-1 0 0,-3 28 0,0-8 0,3-31 0,-1 7 0,0 1 0,2-1 0,-1 1 0,1-1 0,5 19 0,-6-28 0,1 0 0,0 0 0,0 0 0,-1 0 0,1 0 0,1 0 0,-1 0 0,0 0 0,0 0 0,1-1 0,-1 1 0,1 0 0,0-1 0,-1 1 0,1-1 0,0 0 0,0 0 0,0 1 0,0-1 0,0 0 0,0-1 0,0 1 0,0 0 0,0-1 0,1 1 0,-1-1 0,0 1 0,0-1 0,1 0 0,-1 0 0,0 0 0,0 0 0,1-1 0,-1 1 0,3-1 0,5-2 0,-1 0 0,0 0 0,0-1 0,0 0 0,-1 0 0,0-1 0,1 0 0,-2-1 0,1 0 0,9-9 0,-1 0 0,-1 0 0,-1-1 0,20-30 0,-18 20 0,-1 0 0,14-37 0,-31 170 0,2-102 0,0 0 0,1 0 0,0 0 0,0 1 0,0-1 0,1-1 0,-1 1 0,1 0 0,0 0 0,1-1 0,-1 1 0,1-1 0,0 1 0,0-1 0,0 0 0,7 6 0,-7-8 0,0 1 0,0-1 0,0 0 0,1 0 0,-1 0 0,1-1 0,-1 1 0,1-1 0,0 0 0,0 0 0,-1 0 0,1 0 0,0-1 0,0 1 0,0-1 0,0 0 0,0 0 0,0-1 0,-1 1 0,1-1 0,0 0 0,6-2 0,6-3 0,0-2 0,-1 1 0,0-2 0,0 0 0,-1-1 0,0 0 0,-1-1 0,0-1 0,-1 0 0,0 0 0,-1-1 0,14-22 0,-5 4 0,-1 0 0,-2-1 0,-1-1 0,22-66 0,-14 20 0,-4-1 0,14-109 0,-34 149 0,-5 28 0,4 12 0,1 1 0,-1-1 0,1 0 0,-1 1 0,0-1 0,1 0 0,-1 1 0,1-1 0,-1 1 0,1-1 0,-1 1 0,1-1 0,0 1 0,-1-1 0,1 1 0,0-1 0,-1 1 0,1-1 0,0 1 0,0 0 0,-1-1 0,1 1 0,0 0 0,-14 32 0,3 0 0,0 0 0,-6 38 0,-13 108 0,30-176 0,-16 151-682,7 281-1,9-407-6143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59.394"/>
    </inkml:context>
    <inkml:brush xml:id="br0">
      <inkml:brushProperty name="width" value="0.05" units="cm"/>
      <inkml:brushProperty name="height" value="0.05" units="cm"/>
      <inkml:brushProperty name="color" value="#F6630D"/>
    </inkml:brush>
  </inkml:definitions>
  <inkml:trace contextRef="#ctx0" brushRef="#br0">3 578 24575,'-1'-29'0,"0"18"0,1-1 0,0 0 0,1 0 0,3-19 0,-4 28 0,1 1 0,0-1 0,0 0 0,0 1 0,0 0 0,0-1 0,0 1 0,1 0 0,-1-1 0,1 1 0,0 0 0,0 0 0,-1 0 0,1 0 0,1 1 0,-1-1 0,0 1 0,0-1 0,0 1 0,1 0 0,-1-1 0,1 1 0,-1 0 0,1 1 0,4-2 0,20-1 0,0 1 0,-1 1 0,1 2 0,0 1 0,53 9 0,12 2 0,-65-11 0,8 2 0,1-1 0,0-2 0,-1-2 0,42-6 0,-70 6 0,-1-1 0,1 0 0,-1 0 0,1-1 0,-1 0 0,0 0 0,0 0 0,0-1 0,0 0 0,8-8 0,-12 10 0,0 0 0,1 0 0,-1-1 0,0 1 0,-1-1 0,1 1 0,0-1 0,-1 0 0,1 0 0,-1 1 0,0-1 0,0 0 0,0 0 0,0 0 0,-1 0 0,1 0 0,-1-1 0,0 1 0,0 0 0,0 0 0,0 0 0,0 0 0,-1 0 0,1 0 0,-3-5 0,3 7 0,0-1 0,-1 1 0,1 0 0,0 0 0,-1 0 0,0-1 0,1 1 0,-1 0 0,0 0 0,1 0 0,-1 0 0,0 0 0,0 0 0,0 0 0,0 1 0,0-1 0,0 0 0,0 0 0,0 1 0,0-1 0,0 0 0,0 1 0,-1-1 0,-1 1 0,1 0 0,1 0 0,-1 0 0,0 0 0,0 1 0,0-1 0,1 0 0,-1 1 0,0 0 0,1-1 0,-1 1 0,0 0 0,1 0 0,-1 0 0,1 0 0,-2 2 0,-4 3 0,-1 1 0,2 1 0,-1-1 0,1 1 0,-5 9 0,0 0 0,2 1 0,0 0 0,1 0 0,1 1 0,-6 25 0,10-30 0,0 0 0,1 0 0,0 1 0,1-1 0,1 0 0,1 0 0,0 1 0,3 17 0,-3-28 0,0-1 0,0 0 0,0 0 0,0 0 0,0 0 0,0 0 0,1 0 0,0 0 0,-1 0 0,1 0 0,0-1 0,0 1 0,1-1 0,-1 1 0,0-1 0,1 0 0,0 0 0,-1 0 0,6 3 0,-3-3 0,0-1 0,-1 1 0,1-1 0,0 0 0,0-1 0,0 1 0,0-1 0,0 0 0,0 0 0,0 0 0,10-2 0,-2-1 0,1-1 0,-1 0 0,0-1 0,0-1 0,0 0 0,-1 0 0,0-1 0,18-14 0,-13 7 0,-1-1 0,-1-1 0,-1 0 0,17-23 0,-24 29 0,0-1 0,-1 1 0,-1-1 0,0 0 0,0 0 0,-1 0 0,-1-1 0,1 1 0,1-17 0,-7 5 0,-1 12 0,3 11 0,0-1 0,0 1 0,0 0 0,0 0 0,0 0 0,0 0 0,0 0 0,0 0 0,0-1 0,0 1 0,0 0 0,0 0 0,-1 0 0,1 0 0,0 0 0,0 0 0,0 0 0,0 0 0,0 0 0,0-1 0,0 1 0,-1 0 0,1 0 0,0 0 0,0 0 0,0 0 0,0 0 0,0 0 0,0 0 0,-1 0 0,1 0 0,0 0 0,0 0 0,0 0 0,0 0 0,0 0 0,-1 0 0,1 0 0,0 0 0,0 0 0,0 0 0,0 0 0,0 0 0,0 0 0,-1 1 0,1-1 0,0 0 0,0 0 0,0 0 0,0 0 0,-1 1 0,1-1 0,0 0 0,0 1 0,0-1 0,0 0 0,0 1 0,0-1 0,0 0 0,0 1 0,0-1 0,0 0 0,0 1 0,0-1 0,0 0 0,0 1 0,0-1 0,0 0 0,0 1 0,0-1 0,0 0 0,0 1 0,1-1 0,-1 0 0,0 1 0,0-1 0,0 0 0,1 0 0,-1 1 0,0-1 0,0 0 0,1 0 0,-1 0 0,0 1 0,0-1 0,1 0 0,-1 0 0,0 0 0,1 1 0,14 7 0,-4-5 0,0 0 0,0-1 0,0 0 0,1-1 0,-1 0 0,0-1 0,1 0 0,-1-1 0,0 0 0,20-5 0,-5-1 0,0 0 0,0-2 0,35-17 0,-51 21 0,-1 0 0,0-1 0,-1 0 0,0-1 0,0 0 0,0 0 0,0-1 0,-1 1 0,-1-2 0,1 1 0,-1-1 0,-1 0 0,0 0 0,5-12 0,-3 3 0,0 0 0,-2-1 0,0 1 0,-1-1 0,-1 0 0,1-39 0,-4 52 0,0 1 0,-1-1 0,0 0 0,0 0 0,0 0 0,-4-10 0,5 15 0,-1 0 0,1 0 0,0 0 0,-1 0 0,1 0 0,-1 0 0,1 0 0,-1 0 0,0 0 0,1 0 0,-1 1 0,0-1 0,0 0 0,0 0 0,1 1 0,-1-1 0,0 0 0,0 1 0,0-1 0,0 1 0,0-1 0,0 1 0,0 0 0,0-1 0,0 1 0,0 0 0,-1 0 0,1 0 0,0 0 0,0 0 0,0 0 0,0 0 0,0 0 0,0 0 0,0 0 0,0 0 0,-1 1 0,1-1 0,0 1 0,0-1 0,0 0 0,-1 2 0,-3 1 0,1 0 0,0 0 0,0 0 0,0 0 0,1 1 0,-1 0 0,1-1 0,0 1 0,0 1 0,-3 4 0,-22 50 0,21-44 0,-201 611 0,108-290 0,91-310 0,-76 218 0,66-196 0,-3-1 0,-52 84 0,69-122 0,-1-1 0,-1 1 0,1-1 0,-1-1 0,-1 0 0,1 0 0,-1 0 0,-12 7 0,18-13 0,-1 0 0,1 0 0,-1 0 0,1 0 0,-1 0 0,1 0 0,-1-1 0,0 1 0,0-1 0,1 0 0,-1 1 0,0-1 0,0-1 0,1 1 0,-1 0 0,0-1 0,1 1 0,-1-1 0,0 0 0,1 0 0,-1 0 0,1 0 0,-1 0 0,1-1 0,0 1 0,-1-1 0,1 0 0,0 1 0,0-1 0,0 0 0,0 0 0,1 0 0,-1 0 0,0-1 0,-1-3 0,-2-2 0,0-1 0,1 1 0,0-1 0,0 0 0,1-1 0,0 1 0,1 0 0,0-1 0,1 0 0,0 1 0,0-1 0,1 0 0,0 0 0,3-17 0,1 2 0,1 0 0,1 0 0,1 0 0,16-36 0,-7 25 0,2 0 0,1 1 0,2 1 0,1 0 0,2 2 0,1 1 0,1 1 0,2 1 0,1 1 0,1 2 0,1 0 0,1 3 0,1 0 0,2 3 0,0 0 0,1 3 0,54-20 0,-50 24-1365,-6 2-5461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59.882"/>
    </inkml:context>
    <inkml:brush xml:id="br0">
      <inkml:brushProperty name="width" value="0.05" units="cm"/>
      <inkml:brushProperty name="height" value="0.05" units="cm"/>
      <inkml:brushProperty name="color" value="#F6630D"/>
    </inkml:brush>
  </inkml:definitions>
  <inkml:trace contextRef="#ctx0" brushRef="#br0">194 194 24575,'13'-24'0,"26"-34"0,-2 3 0,-34 49 0,0 0 0,1 0 0,-1 1 0,1-1 0,0 1 0,0 0 0,1 0 0,5-5 0,-10 10 0,1 0 0,-1 0 0,0 0 0,0-1 0,0 1 0,0 0 0,1 0 0,-1 0 0,0 0 0,0 0 0,0-1 0,1 1 0,-1 0 0,0 0 0,0 0 0,0 0 0,1 0 0,-1 0 0,0 0 0,0 0 0,0 0 0,1 0 0,-1 0 0,0 0 0,0 0 0,1 0 0,-1 0 0,0 0 0,0 0 0,0 0 0,1 0 0,-1 0 0,0 1 0,0-1 0,0 0 0,1 0 0,-1 0 0,0 0 0,0 0 0,0 0 0,0 1 0,1-1 0,-1 0 0,0 0 0,0 0 0,0 1 0,0-1 0,0 0 0,0 0 0,0 0 0,1 1 0,-1-1 0,0 0 0,0 0 0,0 0 0,0 1 0,0-1 0,0 0 0,0 0 0,0 1 0,0-1 0,0 0 0,-3 17 0,-15 44 0,-37 86 0,23-68 0,-10 32 0,-111 259 0,131-334 0,14-22 0,27-34 0,10-11 0,0 2 0,51-39 0,-60 53 0,1 1 0,0 1 0,1 1 0,0 0 0,36-12 0,-50 22 0,1 0 0,-1 0 0,0 1 0,1 0 0,-1 0 0,0 1 0,1 0 0,11 2 0,-18-2 0,0 0 0,0 1 0,0-1 0,0 1 0,0-1 0,0 1 0,0 0 0,0 0 0,0-1 0,0 1 0,0 1 0,-1-1 0,1 0 0,0 0 0,-1 1 0,1-1 0,-1 1 0,1-1 0,-1 1 0,0 0 0,0-1 0,0 1 0,0 0 0,0 0 0,0 0 0,0 0 0,-1 0 0,1 0 0,0 0 0,-1 0 0,0 0 0,0 0 0,1 0 0,-1 0 0,0 0 0,-1 0 0,1 0 0,-1 3 0,-1 3 0,0-1 0,-1 0 0,0 0 0,0 0 0,0 0 0,-1-1 0,0 1 0,-1-1 0,1 0 0,-1 0 0,-1-1 0,1 1 0,-1-1 0,-11 8 0,0 0 0,-1-2 0,0 0 0,0-1 0,-25 9 0,34-15 0,0-1 0,0 0 0,0 0 0,0-1 0,0 0 0,-1 0 0,1-1 0,-1 0 0,1-1 0,-1 0 0,-9-2 0,18 2 2,1 0 0,-1 0-1,1 0 1,-1 0 0,1 0-1,-1 0 1,0 0 0,1 0-1,-1-1 1,1 1 0,-1 0 0,1 0-1,-1-1 1,1 1 0,-1 0-1,1-1 1,-1 1 0,1 0-1,0-1 1,-1 1 0,1-1 0,-1 1-1,1-1 1,0 1 0,0-1-1,-1 1 1,1-1 0,0 1-1,0-1 1,-1 1 0,1-1-1,0 0 1,0 1 0,0-1 0,0 1-1,0-1 1,0 0 0,0 1-1,0-1 1,0 1 0,0-1-1,0 1 1,1-1 0,-1 0-1,0 1 1,0-1 0,0 1 0,1-1-1,-1 1 1,0-1 0,1 1-1,-1-1 1,0 1 0,1 0-1,-1-1 1,1 1 0,0-1-1,27-22-1464,-3 9-5363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5:00.283"/>
    </inkml:context>
    <inkml:brush xml:id="br0">
      <inkml:brushProperty name="width" value="0.05" units="cm"/>
      <inkml:brushProperty name="height" value="0.05" units="cm"/>
      <inkml:brushProperty name="color" value="#F6630D"/>
    </inkml:brush>
  </inkml:definitions>
  <inkml:trace contextRef="#ctx0" brushRef="#br0">58 87 24575,'14'-7'0,"-7"3"0,1-1 0,1 2 0,-1-1 0,1 1 0,-1 0 0,17-2 0,-25 5 0,1 0 0,-1 0 0,0 0 0,1 0 0,-1 0 0,0 0 0,1 0 0,-1 0 0,0 1 0,0-1 0,1 0 0,-1 0 0,0 0 0,1 0 0,-1 1 0,0-1 0,0 0 0,1 0 0,-1 1 0,0-1 0,0 0 0,0 0 0,1 1 0,-1-1 0,0 0 0,0 0 0,0 1 0,0-1 0,0 0 0,0 1 0,0-1 0,0 0 0,1 1 0,-1-1 0,0 0 0,0 1 0,0-1 0,0 0 0,-1 1 0,1-1 0,0 0 0,0 1 0,0-1 0,0 0 0,0 1 0,0-1 0,0 0 0,-1 0 0,1 1 0,0-1 0,0 0 0,0 0 0,-1 1 0,1-1 0,0 0 0,0 0 0,-1 1 0,1-1 0,-13 19 0,-29 23 0,28-30 0,1 0 0,1 1 0,0 0 0,-18 29 0,28-39 0,0 1 0,1-1 0,-1 0 0,1 1 0,-1-1 0,1 1 0,0 0 0,1-1 0,-1 1 0,1 0 0,-1-1 0,1 1 0,0 0 0,1 0 0,-1-1 0,1 1 0,-1 0 0,1-1 0,0 1 0,0 0 0,1-1 0,-1 1 0,1-1 0,0 0 0,0 0 0,0 1 0,0-1 0,4 4 0,-2-3 0,0 0 0,0 0 0,0 0 0,0 0 0,1-1 0,0 0 0,0 0 0,-1 0 0,2 0 0,-1-1 0,0 0 0,1 0 0,-1 0 0,1-1 0,-1 0 0,1 0 0,-1 0 0,1-1 0,0 0 0,0 0 0,-1 0 0,1-1 0,0 0 0,-1 0 0,1 0 0,-1-1 0,1 1 0,-1-1 0,0-1 0,9-4 0,-5 2 0,-1 0 0,1 0 0,-1-1 0,0-1 0,0 1 0,-1-1 0,0-1 0,0 1 0,0-1 0,-1 0 0,0-1 0,-1 1 0,0-1 0,-1 0 0,1-1 0,3-14 0,-5 14 0,-1 0 0,0-1 0,-1 1 0,0-1 0,-1 1 0,0-1 0,-1 1 0,0-1 0,-1 1 0,0-1 0,0 1 0,-1 0 0,0 0 0,-1 0 0,0 1 0,-1-1 0,-11-17 0,16 26 0,-1 0 0,1 1 0,-1-1 0,1 0 0,-1 1 0,1-1 0,-1 0 0,1 1 0,-1-1 0,1 1 0,-1-1 0,0 1 0,1-1 0,-1 1 0,0-1 0,1 1 0,-1 0 0,0-1 0,0 1 0,1 0 0,-1 0 0,0 0 0,0-1 0,0 1 0,1 0 0,-1 0 0,0 0 0,0 0 0,0 0 0,0 1 0,0 0 0,0 0 0,0 0 0,0 0 0,0 0 0,0 0 0,0 0 0,0 0 0,1 1 0,-1-1 0,1 0 0,-1 0 0,1 1 0,-1-1 0,1 1 0,-1 1 0,-4 57 0,5-59 0,0 13-170,1 1-1,1-1 0,0 0 1,1 0-1,1 0 0,0-1 1,7 18-1,0-5-6655</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5:00.649"/>
    </inkml:context>
    <inkml:brush xml:id="br0">
      <inkml:brushProperty name="width" value="0.05" units="cm"/>
      <inkml:brushProperty name="height" value="0.05" units="cm"/>
      <inkml:brushProperty name="color" value="#F6630D"/>
    </inkml:brush>
  </inkml:definitions>
  <inkml:trace contextRef="#ctx0" brushRef="#br0">276 0 24575,'0'5'0,"0"5"0,4 6 0,2 4 0,4 8 0,1 8 0,2 2 0,-1 3 0,2 4 0,-1-1 0,2-4 0,-3-9-8191</inkml:trace>
  <inkml:trace contextRef="#ctx0" brushRef="#br0" timeOffset="1">536 130 24575,'0'-5'0,"0"-5"0,-5-2 0,-10 2 0,-11 7 0,-15 12 0,-13 19 0,-20 17 0,-19 19 0,-24 15 0,7-4-8191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6:47.675"/>
    </inkml:context>
    <inkml:brush xml:id="br0">
      <inkml:brushProperty name="width" value="0.05" units="cm"/>
      <inkml:brushProperty name="height" value="0.05" units="cm"/>
    </inkml:brush>
  </inkml:definitions>
  <inkml:trace contextRef="#ctx0" brushRef="#br0">1 0 24575,'4'0'0,"1"1"0,0 0 0,-1 0 0,1 0 0,-1 0 0,1 0 0,-1 1 0,0 0 0,1 0 0,-1 0 0,0 1 0,0-1 0,-1 1 0,5 4 0,6 6 0,0 1 0,14 19 0,5 5 0,-21-26-151,0 0-1,0-1 0,1 0 0,0-1 1,1 0-1,0-1 0,1-1 1,19 8-1,-17-11-6674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57.538"/>
    </inkml:context>
    <inkml:brush xml:id="br0">
      <inkml:brushProperty name="width" value="0.05" units="cm"/>
      <inkml:brushProperty name="height" value="0.05" units="cm"/>
    </inkml:brush>
  </inkml:definitions>
  <inkml:trace contextRef="#ctx0" brushRef="#br0">55 2 24575,'-9'-1'0,"6"1"0,1 0 0,0-1 0,-1 1 0,1 0 0,-1 0 0,1 1 0,-1-1 0,1 0 0,-1 1 0,1-1 0,0 1 0,-1 0 0,1 0 0,0 0 0,0 0 0,0 0 0,-4 3 0,7-4 0,-1 1 0,1 0 0,-1 0 0,0-1 0,1 1 0,-1-1 0,1 1 0,0 0 0,-1-1 0,1 1 0,-1-1 0,1 1 0,0-1 0,0 0 0,-1 1 0,1-1 0,0 0 0,0 1 0,-1-1 0,1 0 0,0 0 0,0 0 0,-1 1 0,1-1 0,0 0 0,1 0 0,28 6 0,201 26 0,262 1 0,951-19-3888,-1109-16 3491,-293 3 340,-25 0 136,-1 0-1,0-2 0,0 0 1,0 0-1,0-2 0,20-5 0,-30 3 746,-12 0-6045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32.630"/>
    </inkml:context>
    <inkml:brush xml:id="br0">
      <inkml:brushProperty name="width" value="0.05" units="cm"/>
      <inkml:brushProperty name="height" value="0.05" units="cm"/>
    </inkml:brush>
  </inkml:definitions>
  <inkml:trace contextRef="#ctx0" brushRef="#br0">148 177 24575,'0'-2'0,"-1"-1"0,1 1 0,-1 0 0,0-1 0,0 1 0,0 0 0,0-1 0,0 1 0,0 0 0,0 0 0,-1 0 0,1 0 0,-1 0 0,-1-2 0,-30-26 0,21 20 0,-5-5 0,1-1 0,1-1 0,-22-30 0,46 73 0,-2 1 0,0-1 0,-2 1 0,3 31 0,-2-11 0,-2-1 0,-2 1 0,-2 0 0,-9 70 0,8-111 0,-1 1 0,0 0 0,0-1 0,0 1 0,-1-1 0,1 0 0,-5 7 0,7-13 0,0 1 0,-1-1 0,1 0 0,0 1 0,0-1 0,0 0 0,0 1 0,0-1 0,-1 0 0,1 1 0,0-1 0,0 0 0,-1 0 0,1 1 0,0-1 0,0 0 0,-1 0 0,1 0 0,0 1 0,-1-1 0,1 0 0,0 0 0,0 0 0,-1 0 0,1 1 0,-1-1 0,1 0 0,0 0 0,-1 0 0,1 0 0,0 0 0,-1 0 0,1 0 0,0 0 0,-1 0 0,1 0 0,0 0 0,-1 0 0,1-1 0,0 1 0,-1 0 0,-4-17 0,6-27 0,10-5 0,2 0 0,1 1 0,3 0 0,3 2 0,48-87 0,-62 121 0,2 0 0,0 1 0,0 0 0,1 1 0,0 0 0,16-15 0,-23 24 0,0-1 0,0 1 0,0 0 0,1-1 0,-1 1 0,0 0 0,0 0 0,1 0 0,-1 0 0,1 1 0,-1-1 0,0 1 0,1-1 0,-1 1 0,1 0 0,-1 0 0,5 1 0,-5 0 0,1 0 0,-1 0 0,1 0 0,-1 1 0,0-1 0,1 1 0,-1-1 0,0 1 0,0 0 0,0 0 0,0 0 0,-1 0 0,1 1 0,0-1 0,-1 0 0,0 1 0,1-1 0,-1 1 0,0-1 0,0 4 0,6 13 0,-1 0 0,-1 0 0,-1 1 0,-1 0 0,-1 0 0,0 0 0,-2 30 0,-3-8 0,-1 0 0,-16 65 0,4-48 0,16-59 0,0 0 0,0 0 0,0 0 0,0 0 0,0 0 0,0 0 0,0 0 0,0 0 0,0 0 0,0 0 0,0 0 0,1 0 0,-1 0 0,0 0 0,0 0 0,0 0 0,0 0 0,0 0 0,0 1 0,0-1 0,0 0 0,0 0 0,0 0 0,0 0 0,0 0 0,0 0 0,0 0 0,0 0 0,0 0 0,0 0 0,0 0 0,0 0 0,0 1 0,0-1 0,0 0 0,0 0 0,0 0 0,0 0 0,0 0 0,0 0 0,0 0 0,0 0 0,8-11 0,10-19 0,-3 0 0,40-76 0,-47 91 0,1 1 0,1 0 0,0 1 0,24-23 0,-32 34 0,0 1 0,0-1 0,0 0 0,0 1 0,1-1 0,-1 1 0,1 0 0,-1 0 0,1 0 0,-1 0 0,1 0 0,-1 0 0,1 1 0,0-1 0,4 1 0,-5 0 0,-1 0 0,1 1 0,0-1 0,-1 0 0,1 1 0,-1 0 0,0-1 0,1 1 0,-1 0 0,1 0 0,-1 0 0,0 0 0,0 0 0,1 0 0,-1 0 0,0 0 0,0 0 0,0 1 0,0-1 0,-1 0 0,1 1 0,0-1 0,0 1 0,-1-1 0,1 1 0,-1-1 0,1 3 0,2 11 18,0 0 0,-1 0 0,-1 0 1,0 0-1,-3 31 0,1-32-203,0 0 1,1-1 0,1 1 0,0 0 0,0-1-1,2 1 1,5 21 0,3-13-6642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33.147"/>
    </inkml:context>
    <inkml:brush xml:id="br0">
      <inkml:brushProperty name="width" value="0.05" units="cm"/>
      <inkml:brushProperty name="height" value="0.05" units="cm"/>
    </inkml:brush>
  </inkml:definitions>
  <inkml:trace contextRef="#ctx0" brushRef="#br0">182 259 24575,'1'-26'0,"8"-42"0,-6 51 0,0-1 0,-1 0 0,-1 0 0,-3-33 0,3 49 0,-1 0 0,-1 0 0,1 0 0,0 1 0,0-1 0,-1 0 0,1 0 0,-1 1 0,1-1 0,-1 0 0,0 1 0,0-1 0,1 1 0,-1-1 0,0 1 0,-1-1 0,1 1 0,0 0 0,0-1 0,-1 1 0,1 0 0,0 0 0,-1 0 0,1 0 0,-1 0 0,1 0 0,-1 1 0,-3-2 0,2 2 0,1 0 0,-1 1 0,1-1 0,0 0 0,-1 1 0,1 0 0,-1 0 0,1 0 0,0 0 0,0 0 0,-1 0 0,1 0 0,0 1 0,0-1 0,0 1 0,0 0 0,1 0 0,-1-1 0,-2 4 0,-11 14 0,0 0 0,1 1 0,1 0 0,1 1 0,1 0 0,1 1 0,1 0 0,1 0 0,-7 27 0,15-45 0,-1 0 0,0 0 0,1 0 0,0 1 0,0-1 0,0 0 0,1 0 0,-1 0 0,1 1 0,2 5 0,-2-9 0,-1 1 0,1-1 0,-1 0 0,1 0 0,0 0 0,0 0 0,0 0 0,-1 0 0,1 0 0,0-1 0,0 1 0,0 0 0,0 0 0,1-1 0,-1 1 0,0-1 0,0 1 0,0-1 0,0 1 0,1-1 0,-1 0 0,0 1 0,0-1 0,0 0 0,1 0 0,-1 0 0,0 0 0,1 0 0,-1 0 0,0-1 0,0 1 0,1 0 0,-1 0 0,0-1 0,0 1 0,0-1 0,0 1 0,0-1 0,2-1 0,5-2 0,-1 0 0,1-1 0,-1 0 0,0-1 0,0 0 0,-1 0 0,0 0 0,0 0 0,0-1 0,-1 0 0,0-1 0,7-12 0,-3 3 0,-1 0 0,-1 0 0,0-1 0,7-34 0,-14 52 0,0 0 0,0 0 0,0 1 0,0-1 0,0 0 0,0 0 0,0 0 0,0 0 0,0 0 0,1 0 0,-1 0 0,0 0 0,0 0 0,0 0 0,0 0 0,0 0 0,0 0 0,0 0 0,0 0 0,0 0 0,0 0 0,0 1 0,0-1 0,0 0 0,1 0 0,-1 0 0,0 0 0,0 0 0,0 0 0,0 0 0,0 0 0,0 0 0,0 0 0,0 0 0,0 0 0,0 0 0,0-1 0,1 1 0,-1 0 0,0 0 0,0 0 0,0 0 0,0 0 0,0 0 0,0 0 0,0 0 0,0 0 0,0 0 0,0 0 0,0 0 0,0 0 0,0 0 0,0 0 0,0 0 0,1-1 0,3 16 0,4 20 0,15 154 0,-5-53 0,1 219 0,-20-340 0,0 1 0,-6 27 0,7-39 0,-1-1 0,0 1 0,0-1 0,-1 1 0,1-1 0,-1 1 0,1-1 0,-1 0 0,0 0 0,0 0 0,-1 0 0,1 0 0,-1 0 0,1-1 0,-1 1 0,0-1 0,-4 3 0,6-4 0,-1-1 0,0 1 0,1-1 0,-1 0 0,0 0 0,1 1 0,-1-1 0,0 0 0,0 0 0,1 0 0,-1-1 0,0 1 0,1 0 0,-1-1 0,0 1 0,1-1 0,-1 1 0,1-1 0,-1 0 0,0 0 0,1 0 0,0 0 0,-1 0 0,1 0 0,0 0 0,-1 0 0,1 0 0,0-1 0,0 1 0,-1-3 0,-5-4 0,1-1 0,1 0 0,-8-16 0,1-2 0,2-1 0,2-1 0,0 0 0,2 0 0,1 0 0,1 0 0,2-1 0,1 0 0,1 1 0,1-1 0,2 0 0,1 1 0,2 0 0,0 0 0,16-42 0,-6 34-682,39-64-1,-46 86-6143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33.568"/>
    </inkml:context>
    <inkml:brush xml:id="br0">
      <inkml:brushProperty name="width" value="0.05" units="cm"/>
      <inkml:brushProperty name="height" value="0.05" units="cm"/>
    </inkml:brush>
  </inkml:definitions>
  <inkml:trace contextRef="#ctx0" brushRef="#br0">10 68 24575,'-7'0'0,"4"0"0,7 5 0,0 2 0,60 75 0,-42-57 0,37 57 0,-44-55 0,20 47 0,-31-65 0,-1 1 0,0 0 0,0 0 0,-1 0 0,0 0 0,-1 1 0,0-1 0,-1 18 0,-5-17 0,-2-17 0,-5-20 0,6 1 0,1 1 0,1-1 0,1 0 0,1 0 0,1 0 0,4-37 0,-1 43 0,1 0 0,1 0 0,1 1 0,0 0 0,2-1 0,0 2 0,0-1 0,2 1 0,12-18 0,0 8-1365,-1 8-5461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33.970"/>
    </inkml:context>
    <inkml:brush xml:id="br0">
      <inkml:brushProperty name="width" value="0.05" units="cm"/>
      <inkml:brushProperty name="height" value="0.05" units="cm"/>
    </inkml:brush>
  </inkml:definitions>
  <inkml:trace contextRef="#ctx0" brushRef="#br0">0 0 24575,'0'5'0,"0"5"0,0 6 0,4 5 0,2 2 0,0 3 0,3 5 0,0 2 0,-1-1 0,-2 4 0,-3-5-8191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34.426"/>
    </inkml:context>
    <inkml:brush xml:id="br0">
      <inkml:brushProperty name="width" value="0.05" units="cm"/>
      <inkml:brushProperty name="height" value="0.05" units="cm"/>
    </inkml:brush>
  </inkml:definitions>
  <inkml:trace contextRef="#ctx0" brushRef="#br0">354 533 24575,'-18'-18'0,"0"0"0,-1 2 0,-32-21 0,43 31 0,-1 1 0,0 0 0,-1 0 0,1 1 0,-1 0 0,0 1 0,0 0 0,0 1 0,0 0 0,0 0 0,-13 0 0,18 3 0,-1 0 0,1-1 0,0 2 0,0-1 0,0 1 0,0-1 0,0 1 0,0 1 0,0-1 0,1 1 0,-1 0 0,1 0 0,0 0 0,0 0 0,0 1 0,0 0 0,0-1 0,1 2 0,0-1 0,0 0 0,0 1 0,0-1 0,1 1 0,-1 0 0,1 0 0,0 0 0,1 0 0,-2 8 0,1-6 0,0 0 0,1 0 0,0 0 0,0 0 0,1 0 0,0 0 0,0 0 0,0 0 0,1 0 0,0 0 0,1 0 0,-1 0 0,1 0 0,1 0 0,-1-1 0,1 1 0,0-1 0,1 0 0,0 0 0,8 11 0,-8-13 0,0 0 0,0-1 0,1 0 0,-1 0 0,1 0 0,-1 0 0,1-1 0,0 0 0,0 0 0,0 0 0,0 0 0,0-1 0,1 0 0,-1 0 0,7 0 0,-4-1 0,1 0 0,-1-1 0,0 0 0,0-1 0,1 1 0,-1-2 0,0 1 0,-1-1 0,10-4 0,-2-1 0,0-1 0,0-1 0,-1 0 0,0-1 0,0 0 0,-2-1 0,1 0 0,18-26 0,-24 28 0,-1 0 0,0 0 0,-1 0 0,-1-1 0,1 1 0,-2-1 0,1-1 0,-1 1 0,1-14 0,-2 6 0,-1-1 0,-1 1 0,0 0 0,-7-37 0,-4 5 0,-2 2 0,-2-1 0,-26-53 0,23 68 0,5 25 0,13 10 0,-1 0 0,1 1 0,-1-1 0,1 0 0,0 0 0,-1 0 0,1 0 0,-1 1 0,1-1 0,-1 0 0,1 1 0,0-1 0,-1 0 0,1 1 0,0-1 0,-1 0 0,1 1 0,0-1 0,-1 1 0,1-1 0,0 0 0,0 1 0,0-1 0,-1 1 0,1-1 0,0 1 0,0-1 0,0 1 0,0-1 0,0 1 0,0 0 0,-2 13 0,2 1 0,-1-1 0,2 0 0,0 0 0,1 0 0,0 0 0,1 0 0,5 16 0,0 4 0,28 104-453,69 169 0,-95-278-6,8 20-6367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34.846"/>
    </inkml:context>
    <inkml:brush xml:id="br0">
      <inkml:brushProperty name="width" value="0.05" units="cm"/>
      <inkml:brushProperty name="height" value="0.05" units="cm"/>
    </inkml:brush>
  </inkml:definitions>
  <inkml:trace contextRef="#ctx0" brushRef="#br0">272 310 24575,'-33'14'0,"-1"-1"0,-44 10 0,41-12 0,-43 17 0,71-21 0,11-3 0,21-1 0,36-4 0,0-2 0,61-12 0,-49 5 0,213-25-489,1340-155-7101,-124 61 7203,-1346 115-1,-47 4 1283,-36 5 3200,-67 5-2554,-6 2-565,-13 3-204,-24 4-325,-113 30-779,127-31-573,1-1-5921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35.687"/>
    </inkml:context>
    <inkml:brush xml:id="br0">
      <inkml:brushProperty name="width" value="0.05" units="cm"/>
      <inkml:brushProperty name="height" value="0.05" units="cm"/>
    </inkml:brush>
  </inkml:definitions>
  <inkml:trace contextRef="#ctx0" brushRef="#br0">0 39 24575,'0'4'0,"5"2"0,5-1 0,10 0 0,11-2 0,8-1 0,12-5 0,9-3 0,9 1 0,5 0 0,-1-3 0,-4 0 0,-5 1 0,-5 1 0,-12-1 0,-14-1-8191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36.045"/>
    </inkml:context>
    <inkml:brush xml:id="br0">
      <inkml:brushProperty name="width" value="0.05" units="cm"/>
      <inkml:brushProperty name="height" value="0.05" units="cm"/>
    </inkml:brush>
  </inkml:definitions>
  <inkml:trace contextRef="#ctx0" brushRef="#br0">19 18 24575,'0'-1'0,"-1"0"0,1 0 0,-1 0 0,1 0 0,-1 0 0,1 0 0,-1 0 0,0 0 0,1 1 0,-1-1 0,0 0 0,0 0 0,0 1 0,0-1 0,0 0 0,1 1 0,-3-1 0,-2-2 0,13 7 0,162 69 0,49 24 0,-205-91 0,-1 2 0,-1-1 0,1 2 0,-1 0 0,-1 0 0,0 1 0,14 16 0,-22-23 0,-1-1 0,1 2 0,-1-1 0,0 0 0,0 0 0,0 1 0,-1-1 0,1 1 0,-1-1 0,0 1 0,0 0 0,0 0 0,0-1 0,-1 1 0,1 0 0,-1 0 0,0 0 0,0 0 0,-1-1 0,1 1 0,-1 0 0,0 0 0,0 0 0,0-1 0,0 1 0,-1-1 0,1 1 0,-1-1 0,0 1 0,0-1 0,0 0 0,-1 0 0,-3 5 0,-2 0 13,-1 0 0,0 0 0,0-1 0,-1 0 0,0 0 0,-13 6 0,-67 26-1207,84-36 932,-64 23-6564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0:57.596"/>
    </inkml:context>
    <inkml:brush xml:id="br0">
      <inkml:brushProperty name="width" value="0.05" units="cm"/>
      <inkml:brushProperty name="height" value="0.05" units="cm"/>
    </inkml:brush>
  </inkml:definitions>
  <inkml:trace contextRef="#ctx0" brushRef="#br0">2256 264 24575,'0'-3'0,"0"0"0,-1-1 0,1 1 0,-1 0 0,1 0 0,-1-1 0,0 1 0,0 0 0,-1 0 0,1 0 0,-1 0 0,1 0 0,-1 0 0,0 1 0,0-1 0,-5-4 0,3 2 0,-1 2 0,0-1 0,0 1 0,-1-1 0,1 2 0,-1-1 0,1 0 0,-11-2 0,-5 0 0,0 1 0,-1 0 0,0 2 0,-25 0 0,-88 3 0,-153 22 0,-132 40 0,257-34 0,-167 53 0,269-63 0,2 3 0,1 2 0,1 2 0,1 4 0,-103 70 0,136-81 0,2 0 0,0 1 0,1 1 0,1 0 0,1 2 0,1 0 0,1 1 0,1 1 0,2 0 0,0 1 0,2 1 0,0-1 0,-10 46 0,16-48 0,0-1 0,2 1 0,1 0 0,0 0 0,2 0 0,1 0 0,1 0 0,1 0 0,1 0 0,1-1 0,1 1 0,1-1 0,1-1 0,1 1 0,1-1 0,21 33 0,-11-28 3,0-2 0,1 0 1,2-1-1,0-2 0,2 0 0,0-1 0,1-2 0,2 0 0,-1-2 0,2-2 0,47 20 0,2-5-118,0-4 0,2-4 0,115 18-1,-36-18-885,1-6-1,250-8 1,-167-22 556,244-46 0,-289 23 445,305-97 0,-365 87 0,-3-7 0,248-139 0,-312 150-205,-1-4 1,89-77-1,-134 103 223,-2-2 0,-1 0 0,0-2 0,-2 0 0,-1-1 0,-1-1 0,-1-1 0,-2 0 0,16-40 0,-26 56 138,-1 0 0,-1-1 1,0 0-1,-1 0 1,-1 0-1,1 0 1,-2 0-1,0 0 0,-1 0 1,0 0-1,-1 0 1,0 0-1,-1 0 1,0 1-1,-1-1 0,-1 1 1,0 0-1,-1 0 1,0 1-1,0-1 1,-1 1-1,-1 1 0,0-1 1,-12-11-1,-6-3-26,-2 0 0,0 2-1,-2 1 1,-1 1 0,0 1-1,-42-18 1,-12 0-163,-116-34 0,61 29 63,-2 6 0,-1 7 0,-267-21 0,312 46-242,0 5 0,0 4 0,1 5-1,0 3 1,0 5 0,-157 49 0,172-37-6614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0:58.650"/>
    </inkml:context>
    <inkml:brush xml:id="br0">
      <inkml:brushProperty name="width" value="0.05" units="cm"/>
      <inkml:brushProperty name="height" value="0.05" units="cm"/>
    </inkml:brush>
  </inkml:definitions>
  <inkml:trace contextRef="#ctx0" brushRef="#br0">1335 181 24575,'-1'-3'0,"1"0"0,-1 0 0,1 1 0,-1-1 0,0 0 0,0 1 0,-1-1 0,1 1 0,0 0 0,-1-1 0,0 1 0,1 0 0,-1 0 0,0 0 0,0 0 0,0 0 0,-3-1 0,-40-28 0,20 17 0,-1 2 0,-1 1 0,0 2 0,0 0 0,0 2 0,-1 1 0,-41-4 0,31 6 0,1 3 0,-1 1 0,1 1 0,-1 3 0,-45 9 0,48-4 0,0 2 0,0 1 0,1 1 0,1 2 0,1 2 0,0 1 0,1 1 0,1 2 0,1 0 0,0 3 0,2 0 0,1 1 0,1 2 0,-32 44 0,25-25 0,2 2 0,1 1 0,3 1 0,3 1 0,1 2 0,3 0 0,2 1 0,-17 93 0,28-113 0,2 1 0,1 0 0,2 0 0,1 0 0,2 0 0,1-1 0,2 1 0,15 54 0,-13-65 0,1-1 0,2-1 0,0 0 0,1 0 0,2-1 0,0 0 0,1-1 0,1-1 0,1 0 0,0-1 0,1-1 0,1 0 0,23 15 0,-6-9 11,1-1-1,0-3 0,2-1 0,0-1 1,1-2-1,0-2 0,1-2 0,0-1 1,66 6-1,-24-9-452,0-3 1,0-4-1,156-20 1,-150 6 283,0-3 0,-1-4 1,-1-4-1,-1-3 0,159-78 1,-195 79 107,0-3 0,-2-2 0,-1-2 1,52-49-1,-68 53 64,-2-1 0,0-1 0,-2-1 0,-2-2 0,-1 0-1,25-54 1,-34 58-17,-1 0 0,-2-1 0,-1-1 0,-2 0 0,-1 0 1,-2-1-1,0 1 0,-3-1 0,-1 0 0,-1 0 0,-10-63 0,6 70 0,-2 1 1,-1 0 0,-2 0 0,0 1 0,-1 0-1,-2 1 1,0 0 0,-2 0 0,0 2-1,-2 0 1,0 0 0,-2 1 0,0 2-1,-1 0 1,-30-23 0,15 19-32,0 1 0,-1 2-1,-1 2 1,-1 1 0,-1 2 0,0 2 0,0 1 0,-2 2-1,1 1 1,-50-3 0,-12 4-91,0 4-1,-192 19 1,165-1-131,2 5 0,-223 63 0,256-50-3583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0:59.339"/>
    </inkml:context>
    <inkml:brush xml:id="br0">
      <inkml:brushProperty name="width" value="0.05" units="cm"/>
      <inkml:brushProperty name="height" value="0.05" units="cm"/>
    </inkml:brush>
  </inkml:definitions>
  <inkml:trace contextRef="#ctx0" brushRef="#br0">1210 266 24575,'-69'3'0,"0"4"0,0 2 0,0 4 0,-109 35 0,127-32 0,2 3 0,0 2 0,1 2 0,1 2 0,1 3 0,2 1 0,-62 52 0,75-53 0,0 1 0,2 2 0,2 0 0,0 2 0,3 1 0,0 1 0,2 1 0,2 1 0,2 1 0,-15 40 0,26-57 0,1 0 0,1 1 0,1-1 0,1 1 0,0 0 0,2 0 0,0 0 0,2 0 0,3 26 0,-1-31 0,1-1 0,1 1 0,0-1 0,1 0 0,0-1 0,1 1 0,1-1 0,1-1 0,0 1 0,1-1 0,0-1 0,19 19 0,-6-12 2,0 0-1,2-1 1,1-2-1,0 0 0,1-2 1,0-1-1,1-1 1,1-1-1,41 11 0,0-5-59,1-3-1,138 11 1,-94-20-23,1-5 0,0-4 0,-1-6 0,0-5 0,-1-5 1,-1-5-1,-1-4 0,-1-6 0,207-93 0,-258 97 81,-2-3 0,-2-2 0,-1-3 0,-2-2 1,65-63-1,-93 79-1,-1-1 1,-1-2-1,-2 0 1,-1-2-1,-1 0 1,-1-1 0,-1 0-1,-2-2 1,-2 0-1,-1 0 1,16-66-1,-25 78 0,0 0 0,-1-1 0,-2 1 0,0 0 0,-1-1 0,-1 1 0,0 0 0,-2 0 0,-1 0 0,0 1-1,-1-1 1,-1 1 0,-10-18 0,5 16 0,0 0 1,-2 1-1,0 0 0,-1 2 0,-1-1 1,-1 2-1,0 0 0,-1 1 0,-1 1 1,-35-21-1,6 9 48,-2 2 0,-1 2 0,0 2 0,-2 3 0,-79-18 0,3 12 216,-154-11-1,-28 20 31,255 16-661,0 2 0,-1 3 0,-80 19 0,80-8-6453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0:59.881"/>
    </inkml:context>
    <inkml:brush xml:id="br0">
      <inkml:brushProperty name="width" value="0.05" units="cm"/>
      <inkml:brushProperty name="height" value="0.05" units="cm"/>
    </inkml:brush>
  </inkml:definitions>
  <inkml:trace contextRef="#ctx0" brushRef="#br0">1105 319 24575,'0'-4'0,"0"0"0,0 0 0,-1 0 0,0 0 0,0 0 0,0 0 0,0 0 0,0 0 0,-1 1 0,0-1 0,1 1 0,-1-1 0,-1 1 0,1-1 0,-5-4 0,2 3 0,0 0 0,-1 1 0,1 0 0,-1 0 0,0 1 0,0-1 0,0 1 0,-10-3 0,-5-1 0,0 2 0,0 1 0,-1 0 0,-40-1 0,29 6 0,0 0 0,0 3 0,0 0 0,1 3 0,-1 0 0,2 2 0,-1 1 0,1 2 0,1 1 0,0 2 0,1 0 0,-39 28 0,31-16 0,0 1 0,2 2 0,2 1 0,0 2 0,3 1 0,0 2 0,2 0 0,-32 58 0,44-65 0,1 1 0,2 1 0,1 0 0,1 1 0,2 0 0,1 1 0,-4 37 0,10-45 0,0-1 0,2 1 0,1-1 0,0 1 0,2-1 0,1 1 0,1-1 0,1 0 0,1-1 0,15 33 0,-7-25-14,2-1 0,1-2 0,2 1 0,0-2 0,2-1 0,1-1 0,1 0-1,1-2 1,1-1 0,1-1 0,1-1 0,44 23 0,-9-10-137,2-3 0,1-3-1,1-3 1,1-3 0,71 13-1,-19-12-36,2-6-1,-1-4 1,2-6-1,124-11 1,-101-6-48,-1-7 0,0-6 1,145-45-1,-197 42 159,-2-5 1,-2-3-1,131-72 1,-175 81 42,-1-2 0,-1-2 0,-1-2 0,-2-1 0,-2-3 0,0 0 0,-3-3 0,34-47 0,-52 61 34,-1 0 0,-2-1 0,-1-1 0,-1 0 0,-1-1 0,-1 0 0,-1 0 0,6-45 0,-12 51 0,-1 1 0,-1-1 0,-1 0 0,-1 0 0,0 1 0,-2-1 0,-1 0 0,0 1 0,-2 0 0,0 0 0,-2 1 0,-12-26 0,6 21-2,-1 0-1,-1 1 1,-1 1 0,-1 0-1,-1 1 1,-34-29-1,20 23 14,-2 1-1,-1 2 1,-69-36-1,25 24-88,-2 4 1,-1 3-1,-149-33 0,68 32-560,-1 8 0,-267-4 0,208 27-1765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0.503"/>
    </inkml:context>
    <inkml:brush xml:id="br0">
      <inkml:brushProperty name="width" value="0.05" units="cm"/>
      <inkml:brushProperty name="height" value="0.05" units="cm"/>
    </inkml:brush>
  </inkml:definitions>
  <inkml:trace contextRef="#ctx0" brushRef="#br0">2424 120 24575,'8'-23'0,"-7"22"0,0-1 0,0 0 0,-1 0 0,1 1 0,0-1 0,-1 0 0,1 0 0,-1 0 0,1 0 0,-1 0 0,0 0 0,0 0 0,0 0 0,0-2 0,-1 0 0,0 1 0,0-1 0,-1 1 0,1 0 0,-1 0 0,1-1 0,-1 1 0,0 0 0,-1 1 0,1-1 0,0 0 0,-1 1 0,1-1 0,-1 1 0,0 0 0,0 0 0,0 0 0,0 0 0,0 0 0,0 1 0,-1-1 0,1 1 0,0 0 0,-1 0 0,1 0 0,-1 1 0,-4-1 0,-7-1 0,0 1 0,0 0 0,0 1 0,0 1 0,-18 3 0,-80 17 18,-181 59 0,-105 64-511,354-127 321,-1295 501-1193,1276-494-4832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0.920"/>
    </inkml:context>
    <inkml:brush xml:id="br0">
      <inkml:brushProperty name="width" value="0.05" units="cm"/>
      <inkml:brushProperty name="height" value="0.05" units="cm"/>
    </inkml:brush>
  </inkml:definitions>
  <inkml:trace contextRef="#ctx0" brushRef="#br0">0 62 24575,'59'-28'0,"-50"22"0,1 1 0,0 0 0,0 1 0,0 0 0,0 1 0,13-3 0,-19 6 0,-1-1 0,1 1 0,0 1 0,-1-1 0,1 0 0,-1 1 0,1 0 0,-1-1 0,0 2 0,1-1 0,-1 0 0,0 1 0,0-1 0,0 1 0,0 0 0,0 0 0,0 0 0,0 0 0,-1 1 0,1-1 0,-1 1 0,1-1 0,2 6 0,21 31 0,-1 2 0,-3 0 0,24 60 0,-21-45 0,-20-44 0,194 411 0,-174-371-1365,-7-8-5461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1.374"/>
    </inkml:context>
    <inkml:brush xml:id="br0">
      <inkml:brushProperty name="width" value="0.05" units="cm"/>
      <inkml:brushProperty name="height" value="0.05" units="cm"/>
    </inkml:brush>
  </inkml:definitions>
  <inkml:trace contextRef="#ctx0" brushRef="#br0">55 13 24575,'-44'-10'0,"34"7"0,30 9 0,471 102-38,-383-88-87,327 62-230,1640 335-2276,-676-17 519,-1340-379 2407,188 64 4410,-227-80-5861,-9-5-5618</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4.676"/>
    </inkml:context>
    <inkml:brush xml:id="br0">
      <inkml:brushProperty name="width" value="0.05" units="cm"/>
      <inkml:brushProperty name="height" value="0.05" units="cm"/>
    </inkml:brush>
  </inkml:definitions>
  <inkml:trace contextRef="#ctx0" brushRef="#br0">2209 19 24575,'0'-1'0,"-1"0"0,1 0 0,0 0 0,0 1 0,-1-1 0,1 0 0,0 0 0,-1 0 0,1 1 0,-1-1 0,1 0 0,-1 0 0,1 1 0,-1-1 0,0 1 0,1-1 0,-1 0 0,0 1 0,0-1 0,1 1 0,-1 0 0,0-1 0,0 1 0,0 0 0,1-1 0,-1 1 0,0 0 0,0 0 0,0-1 0,-1 1 0,-30-1 0,9 6 0,0 1 0,1 1 0,0 1 0,0 0 0,1 2 0,-38 23 0,16-9 0,-735 421 0,426-236 0,-53 47 130,45-27-1625,333-213-5331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5.269"/>
    </inkml:context>
    <inkml:brush xml:id="br0">
      <inkml:brushProperty name="width" value="0.05" units="cm"/>
      <inkml:brushProperty name="height" value="0.05" units="cm"/>
    </inkml:brush>
  </inkml:definitions>
  <inkml:trace contextRef="#ctx0" brushRef="#br0">1617 248 24575,'1'0'0,"0"-1"0,0 0 0,0 0 0,0 1 0,0-1 0,-1 0 0,1 0 0,0 0 0,-1 0 0,1 0 0,-1 0 0,1 0 0,-1 0 0,1 0 0,-1-1 0,0 1 0,1 0 0,-1 0 0,0 0 0,0 0 0,0-1 0,0 1 0,0 0 0,0 0 0,0 0 0,0 0 0,-1 0 0,1-1 0,0 1 0,-1 0 0,1 0 0,-1 0 0,1 0 0,-1 0 0,0 0 0,1 0 0,-1 0 0,0 0 0,1 0 0,-1 0 0,0 1 0,0-1 0,0 0 0,0 1 0,0-1 0,0 0 0,-2 0 0,-3-2 0,0-1 0,-1 1 0,0 1 0,1-1 0,-1 1 0,-12-2 0,-13 0 0,0 2 0,0 1 0,0 1 0,0 2 0,0 1 0,-45 10 0,1 6 0,-111 41 0,103-27 0,1 4 0,2 3 0,2 3 0,2 4 0,-83 66 0,115-77 0,0 3 0,3 2 0,2 2 0,1 1 0,2 2 0,2 1 0,3 2 0,-52 105 0,73-129 0,1 0 0,1 1 0,1 0 0,2 1 0,0 0 0,-1 29 0,6-41 0,1-1 0,0 1 0,1 0 0,0-1 0,2 0 0,0 1 0,0-1 0,1 0 0,1 0 0,0-1 0,1 1 0,0-1 0,10 13 0,-7-12 0,2-1-1,0 0 0,0 0 1,1-1-1,1-1 0,0 0 1,0-1-1,18 11 0,-9-9 4,1 0 0,1-1 0,0-2 0,44 12-1,-12-9-136,-1-3 0,2-3-1,-1-2 1,69-4-1,-19-5 94,-2-5-1,1-5 1,179-48-1,-197 36 49,-2-3-1,-1-4 1,-1-3 0,131-83-1,-168 89-10,-2-1 1,-1-3-1,-2-1 0,-1-2 0,-2-2 0,-2-1 1,-2-2-1,-2-1 0,28-50 0,-44 64 0,-1-1 1,-2-1-1,-1-1 0,-1 1 1,-2-2-1,8-53 0,-14 60 3,-1 0 0,-1-1 0,-2 1-1,-1 0 1,-1 0 0,-1 0 0,-1 0 0,-2 0-1,-9-26 1,8 33 1,-1 0 0,-1 0 0,0 1 0,-1 0 0,-1 1 0,-1 0 0,-1 1 0,0 1 0,-1 0 0,-1 1 0,-25-19 0,18 18 0,-1 1 0,0 1 0,-1 1 0,0 2 0,-1 0 0,0 2 0,-1 0 0,-42-7 0,13 8-111,-1 1 0,0 3 1,1 3-1,-1 2 0,0 2 0,0 3 0,1 3 0,0 2 0,1 2 0,-92 36 0,80-19-5987</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5.750"/>
    </inkml:context>
    <inkml:brush xml:id="br0">
      <inkml:brushProperty name="width" value="0.05" units="cm"/>
      <inkml:brushProperty name="height" value="0.05" units="cm"/>
    </inkml:brush>
  </inkml:definitions>
  <inkml:trace contextRef="#ctx0" brushRef="#br0">468 69 24575,'18'-19'0,"-11"11"0,0 1 0,1 0 0,0 0 0,14-10 0,-21 17 0,-1-1 0,1 1 0,-1 0 0,1-1 0,-1 1 0,1 0 0,-1-1 0,1 1 0,-1 0 0,1 0 0,-1 0 0,1-1 0,-1 1 0,1 0 0,-1 0 0,1 0 0,0 0 0,-1 0 0,1 0 0,-1 0 0,1 0 0,-1 0 0,1 0 0,0 1 0,-1-1 0,1 0 0,-1 0 0,1 0 0,-1 1 0,1-1 0,0 1 0,-1 0 0,1 0 0,-1 0 0,0 0 0,1 0 0,-1 0 0,0 0 0,0 0 0,0 1 0,1-1 0,-1 0 0,0 0 0,-1 0 0,1 0 0,0 1 0,-13 47 0,12-44 0,-36 112-10,-387 1300-574,365-1200-683,36-135-5063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6.199"/>
    </inkml:context>
    <inkml:brush xml:id="br0">
      <inkml:brushProperty name="width" value="0.05" units="cm"/>
      <inkml:brushProperty name="height" value="0.05" units="cm"/>
    </inkml:brush>
  </inkml:definitions>
  <inkml:trace contextRef="#ctx0" brushRef="#br0">824 270 24575,'-37'0'0,"-26"0"0,-70 8 0,112-5 0,-1 1 0,1 1 0,-1 0 0,2 2 0,-1 1 0,1 0 0,-20 12 0,12-2 0,1 1 0,0 1 0,2 1 0,0 2 0,2 0 0,0 1 0,2 2 0,0 0 0,-31 55 0,32-44 0,0 1 0,3 1 0,1 0 0,2 1 0,2 1 0,2 0 0,-7 56 0,14-73 0,1-1 0,2 1 0,0-1 0,1 0 0,2 1 0,0-1 0,2 0 0,0 0 0,2-1 0,0 1 0,2-1 0,0-1 0,1 0 0,1 0 0,1-1 0,1-1 0,1 0 0,1 0 0,0-2 0,1 1 0,1-2 0,1-1 0,25 19 0,-12-15 0,0-1 0,1-1 0,1-2 0,1-1 0,0-2 0,0-1 0,1-2 0,0-1 0,42 3 0,-9-4 0,1-4 0,-1-3 0,132-16 0,-136 7 0,0-3 0,0-3 0,-2-3 0,0-3 0,-1-2 0,-1-3 0,-2-2 0,82-53 0,-106 57 0,-1-2 0,-1-1 0,-1-1 0,-2-2 0,-1 0 0,24-36 0,-32 37 0,-2 0 0,0-2 0,-3 0 0,0-1 0,-2-1 0,-2 0 0,14-62 0,-19 63 0,-2 1 0,-1-1 0,-1 1 0,-2-1 0,-2 0 0,0 0 0,-2 1 0,-15-57 0,11 62 0,-1 1 0,-1 0 0,-1 1 0,-1 0 0,-1 1 0,-1 0 0,-1 1 0,-1 1 0,-1 0 0,-37-34 0,28 33-13,-1 1-1,-1 1 1,-1 1 0,0 2-1,-49-21 1,33 21 63,0 1 0,0 3 0,-69-12 0,30 15-347,0 3 0,-1 4 0,1 3 0,-94 13 0,66 1-6529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6.584"/>
    </inkml:context>
    <inkml:brush xml:id="br0">
      <inkml:brushProperty name="width" value="0.05" units="cm"/>
      <inkml:brushProperty name="height" value="0.05" units="cm"/>
    </inkml:brush>
  </inkml:definitions>
  <inkml:trace contextRef="#ctx0" brushRef="#br0">79 27 24575,'-9'-5'0,"2"1"0,1 1 0,-1-1 0,0 1 0,-14-3 0,21 5 0,-1 1 0,0 0 0,0 0 0,0 0 0,1 0 0,-1 0 0,0 0 0,0 0 0,0 0 0,1 0 0,-1 0 0,0 1 0,0-1 0,1 0 0,-1 0 0,0 1 0,0-1 0,1 0 0,-1 1 0,0-1 0,0 2 0,0-1 0,0 0 0,1 0 0,-1 0 0,1 1 0,-1-1 0,1 0 0,0 1 0,0-1 0,-1 0 0,1 0 0,0 1 0,0-1 0,0 0 0,1 1 0,-1-1 0,0 0 0,0 1 0,1 0 0,3 12 0,0 0 0,1-1 0,0 0 0,1 0 0,14 22 0,48 64 0,-37-57 0,159 225-448,257 369 207,-40 25 261,-301-455 90,-84-156-565,-2 1 0,16 64 1,-27-71-5814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7.022"/>
    </inkml:context>
    <inkml:brush xml:id="br0">
      <inkml:brushProperty name="width" value="0.05" units="cm"/>
      <inkml:brushProperty name="height" value="0.05" units="cm"/>
    </inkml:brush>
  </inkml:definitions>
  <inkml:trace contextRef="#ctx0" brushRef="#br0">802 491 24575,'-8'-8'0,"0"1"0,0 0 0,-1 1 0,0 0 0,0 0 0,-1 1 0,0 0 0,0 0 0,0 1 0,0 1 0,-1-1 0,-12-1 0,8 3 0,0 1 0,-1 0 0,0 1 0,1 0 0,-1 2 0,1 0 0,-29 7 0,16-1 0,0 2 0,1 1 0,0 2 0,1 0 0,0 1 0,1 2 0,1 1 0,-36 31 0,36-24 0,1 1 0,1 0 0,1 2 0,1 1 0,2 0 0,1 1 0,1 1 0,1 1 0,2 0 0,1 0 0,1 2 0,2-1 0,-5 40 0,10-45 0,1 1 0,1 0 0,2-1 0,1 1 0,1 0 0,2-1 0,7 32 0,-5-37 0,0-1 0,2 0 0,1 0 0,0-1 0,1 0 0,2-1 0,0 0 0,0-1 0,24 26 0,-13-22 0,1-1 0,0 0 0,2-2 0,0-1 0,2-1 0,-1-2 0,2 0 0,0-2 0,1-1 0,0-1 0,43 9 0,-24-10 0,1-2 0,-1-1 0,1-3 0,0-3 0,0-1 0,78-11 0,-91 6 0,-1-3 0,0 0 0,0-3 0,-1-1 0,0-1 0,-1-2 0,-1-2 0,37-23 0,-46 23 0,0-1 0,-1-1 0,-1 0 0,-1-2 0,-1-1 0,-1 0 0,-1-1 0,-1-1 0,-1-1 0,23-48 0,-24 39 0,-3-1 0,0 0 0,-3 0 0,-1-1 0,-1 0 0,-2 0 0,-2-1 0,-1 0 0,-2 1 0,-2-1 0,-1 0 0,-1 1 0,-3 0 0,-12-43 0,7 39 0,-2 0 0,-2 1 0,-1 0 0,-2 2 0,-2 0 0,-1 1 0,-2 2 0,-1 0 0,-2 1 0,-1 2 0,-2 1 0,-38-30 0,21 25-195,-1 2 0,-2 2 0,-2 3 0,0 2 0,-2 2 0,-76-23 0,73 31-6631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7.414"/>
    </inkml:context>
    <inkml:brush xml:id="br0">
      <inkml:brushProperty name="width" value="0.05" units="cm"/>
      <inkml:brushProperty name="height" value="0.05" units="cm"/>
    </inkml:brush>
  </inkml:definitions>
  <inkml:trace contextRef="#ctx0" brushRef="#br0">56 32 24575,'0'-2'0,"0"1"0,-1-1 0,1 1 0,0-1 0,-1 1 0,1-1 0,-1 1 0,0-1 0,1 1 0,-1 0 0,0-1 0,0 1 0,0 0 0,0 0 0,0 0 0,0 0 0,0 0 0,0 0 0,-1 0 0,1 0 0,-2-1 0,2 1 0,0 1 0,0 0 0,1-1 0,-1 1 0,0 0 0,0 0 0,1 0 0,-1 0 0,0 0 0,0 0 0,1 0 0,-1 0 0,0 0 0,0 0 0,1 0 0,-1 0 0,0 1 0,0-1 0,1 0 0,-1 0 0,0 1 0,1-1 0,-1 1 0,0-1 0,1 0 0,-1 1 0,0-1 0,1 1 0,-1 0 0,1-1 0,-1 1 0,1-1 0,-1 1 0,1 0 0,0-1 0,-1 1 0,1 0 0,0-1 0,0 1 0,-1 0 0,1 0 0,0-1 0,0 1 0,0 0 0,0 0 0,0 1 0,-5 30 0,2 1 0,1 0 0,3 38 0,0-18 0,31 945-752,-31 484-547,-4-1431-4841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7.817"/>
    </inkml:context>
    <inkml:brush xml:id="br0">
      <inkml:brushProperty name="width" value="0.05" units="cm"/>
      <inkml:brushProperty name="height" value="0.05" units="cm"/>
    </inkml:brush>
  </inkml:definitions>
  <inkml:trace contextRef="#ctx0" brushRef="#br0">558 423 24575,'-17'0'0,"1"0"0,-1 2 0,1 0 0,0 0 0,-1 2 0,1 0 0,1 0 0,-1 2 0,1 0 0,0 1 0,0 0 0,-22 16 0,9-4 0,1 2 0,1 1 0,1 1 0,1 1 0,2 2 0,0 0 0,1 1 0,2 1 0,1 1 0,1 0 0,1 1 0,-14 41 0,22-49 0,2 0 0,0 0 0,1 1 0,1 0 0,1 0 0,1 0 0,1 0 0,1 0 0,1 0 0,2 0 0,0 0 0,1 0 0,1 0 0,1-1 0,1 0 0,1 0 0,1-1 0,22 38 0,-16-36 0,1-1 0,1-1 0,0-1 0,2 0 0,0-2 0,1 0 0,1-1 0,1-1 0,0-1 0,1-1 0,1-1 0,0 0 0,0-3 0,2 0 0,-1-1 0,34 7 0,-25-9 0,0-2 0,0-1 0,1-1 0,-1-2 0,1-1 0,-1-2 0,0-2 0,1-1 0,-2-1 0,1-2 0,-1-1 0,41-18 0,-37 10 0,-1-2 0,-1-2 0,-1-1 0,0-2 0,-2-1 0,-1-1 0,-1-2 0,-1-1 0,-2-2 0,0 0 0,-3-2 0,0 0 0,29-58 0,-37 58 0,-1-1 0,-2 0 0,-1-1 0,-1-1 0,-2 0 0,6-59 0,-12 66 0,-2 0 0,-1-1 0,-1 1 0,-2-1 0,-1 1 0,-1 0 0,-2 1 0,-17-50 0,13 52 9,-2 0-1,-1 0 1,-1 2-1,-1 0 1,0 0 0,-2 2-1,-1 0 1,-1 1-1,-1 1 1,-1 1-1,0 1 1,-1 1-1,-45-26 1,-5 6-380,-1 3-1,-1 3 1,-125-33 0,125 42-6455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8.206"/>
    </inkml:context>
    <inkml:brush xml:id="br0">
      <inkml:brushProperty name="width" value="0.05" units="cm"/>
      <inkml:brushProperty name="height" value="0.05" units="cm"/>
    </inkml:brush>
  </inkml:definitions>
  <inkml:trace contextRef="#ctx0" brushRef="#br0">77 15 24575,'-6'-2'0,"1"-1"0,0 1 0,-1 0 0,0 1 0,1-1 0,-1 1 0,-9 0 0,14 1 0,0 0 0,0 0 0,0 0 0,0 0 0,0 0 0,0 0 0,0 0 0,0 1 0,0-1 0,0 0 0,0 1 0,0-1 0,0 1 0,0-1 0,1 1 0,-1-1 0,0 1 0,0 0 0,-1 1 0,2-1 0,-1 0 0,1 0 0,-1 1 0,1-1 0,0 0 0,0 1 0,-1-1 0,1 0 0,0 1 0,0-1 0,0 0 0,1 1 0,-1-1 0,0 0 0,0 1 0,1-1 0,-1 0 0,1 1 0,0 1 0,9 18 0,0 0 0,1-1 0,2 0 0,18 24 0,-8-12 0,453 574-855,-306-399 363,1095 1388-1706,-1149-1443 2151,163 192 1008,-276-341-1046,1 2 145,0 0 0,0-1 1,0 0-1,1 0 0,-1 0 1,1 0-1,0 0 0,0-1 0,1 0 1,-1 0-1,1-1 0,-1 1 1,1-1-1,7 1 0,3-4-6439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8.632"/>
    </inkml:context>
    <inkml:brush xml:id="br0">
      <inkml:brushProperty name="width" value="0.05" units="cm"/>
      <inkml:brushProperty name="height" value="0.05" units="cm"/>
    </inkml:brush>
  </inkml:definitions>
  <inkml:trace contextRef="#ctx0" brushRef="#br0">765 398 24575,'-5'0'0,"0"-1"0,-1 0 0,1 0 0,0 0 0,0-1 0,-8-3 0,-10-4 0,1 3 0,0 1 0,0 1 0,0 0 0,-1 2 0,0 1 0,1 0 0,-1 2 0,0 1 0,1 0 0,-25 7 0,29-4 0,0 1 0,0 1 0,0 0 0,1 1 0,0 1 0,0 1 0,1 0 0,1 1 0,0 1 0,0 1 0,1 0 0,-17 20 0,8-5 0,2 1 0,0 1 0,2 1 0,2 1 0,1 0 0,1 1 0,1 1 0,3 0 0,0 1 0,2 0 0,2 0 0,1 1 0,-1 71 0,7-76 0,1 0 0,2 1 0,1-2 0,2 1 0,1 0 0,1-1 0,2 0 0,0-1 0,3 0 0,0-1 0,1 0 0,2-1 0,1-1 0,1-1 0,1 0 0,33 32 0,-27-33 0,2-2 0,0 0 0,2-2 0,0-1 0,1-2 0,1-1 0,1-1 0,61 20 0,-54-24 0,-1-2 0,2-1 0,-1-2 0,1-2 0,0-2 0,0-1 0,60-7 0,-65 2 0,0-3 0,-1 0 0,0-2 0,-1-2 0,0-1 0,0-1 0,-1-2 0,49-31 0,-57 30 0,0-2 0,-2 0 0,0-2 0,-1 0 0,-1-1 0,-1-2 0,-1 0 0,-1 0 0,-1-2 0,-1 0 0,12-29 0,-14 24 0,-2 0 0,-1 0 0,-1-1 0,-2-1 0,-1 1 0,-2-1 0,-1 0 0,-1 0 0,-3-44 0,-4 36 0,0 0 0,-3 1 0,-1-1 0,-2 1 0,-2 1 0,-32-68 0,17 53 0,-3 1 0,-2 2 0,-2 1 0,-2 2 0,-2 2 0,-2 1 0,-2 2 0,-2 2 0,-1 2 0,-57-35 0,-99-39-1365,124 77-5461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9.113"/>
    </inkml:context>
    <inkml:brush xml:id="br0">
      <inkml:brushProperty name="width" value="0.05" units="cm"/>
      <inkml:brushProperty name="height" value="0.05" units="cm"/>
    </inkml:brush>
  </inkml:definitions>
  <inkml:trace contextRef="#ctx0" brushRef="#br0">1 1 24575,'11'236'0,"-1"-78"0,21 402-256,16 526-437,-61-628-514,4-347-4828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9.518"/>
    </inkml:context>
    <inkml:brush xml:id="br0">
      <inkml:brushProperty name="width" value="0.05" units="cm"/>
      <inkml:brushProperty name="height" value="0.05" units="cm"/>
    </inkml:brush>
  </inkml:definitions>
  <inkml:trace contextRef="#ctx0" brushRef="#br0">569 192 24575,'-4'1'0,"-1"1"0,0-1 0,1 1 0,0 0 0,-1 0 0,1 1 0,-7 4 0,-43 31 0,41-29 0,-29 23 0,2 2 0,1 2 0,1 1 0,2 1 0,-50 72 0,61-72 0,1 1 0,1 1 0,3 0 0,1 2 0,2 0 0,-20 83 0,32-106 0,2-1 0,1 0 0,0 1 0,1 0 0,1-1 0,1 1 0,0-1 0,2 1 0,8 35 0,-7-42 0,1-1 0,0 1 0,0-1 0,1 0 0,1-1 0,-1 1 0,2-1 0,-1-1 0,2 1 0,-1-1 0,1-1 0,0 0 0,1 0 0,0 0 0,21 10 0,-9-7 0,0-1 0,0-1 0,1-2 0,0 0 0,1-1 0,0-2 0,-1 0 0,1-2 0,1 0 0,-1-2 0,0 0 0,0-2 0,0 0 0,43-12 0,-33 6 0,-1-3 0,1-1 0,-2-1 0,0-1 0,-1-2 0,0-2 0,-1 0 0,-1-2 0,42-38 0,-45 32 0,-1-1 0,-2-1 0,0 0 0,-2-2 0,-1-1 0,-2 0 0,-1-2 0,-1 0 0,-2 0 0,-1-2 0,-2 1 0,-2-2 0,10-62 0,-16 72 0,-2 1 0,0-1 0,-2 1 0,-1-1 0,-1 1 0,-1-1 0,-1 1 0,-16-46 0,14 52 0,-2-1 0,-1 2 0,0-1 0,-1 2 0,-1-1 0,-1 2 0,0-1 0,-1 2 0,-1 0 0,-1 0 0,-29-20 0,15 15 15,0 3 0,-1 0 0,-1 2 0,0 1 0,-1 1 0,-1 3 0,-59-13 0,26 13-386,-1 2-1,0 3 1,-69 4 0,83 3-6455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0.010"/>
    </inkml:context>
    <inkml:brush xml:id="br0">
      <inkml:brushProperty name="width" value="0.05" units="cm"/>
      <inkml:brushProperty name="height" value="0.05" units="cm"/>
    </inkml:brush>
  </inkml:definitions>
  <inkml:trace contextRef="#ctx0" brushRef="#br0">164 137 24575,'-40'-43'0,"-11"-12"0,46 50 0,0 0 0,-1 1 0,1 0 0,-1 0 0,0 1 0,0-1 0,-12-4 0,18 8 0,-1 0 0,1 0 0,0-1 0,-1 1 0,1 0 0,-1 0 0,1 0 0,0 0 0,-1 0 0,1-1 0,0 1 0,-1 0 0,1 0 0,-1 0 0,1 0 0,-1 0 0,1 0 0,0 0 0,-1 1 0,1-1 0,-1 0 0,1 0 0,0 0 0,-1 0 0,1 0 0,0 1 0,-1-1 0,1 0 0,0 0 0,-1 0 0,1 1 0,0-1 0,-1 0 0,1 1 0,0-1 0,0 0 0,-1 1 0,1-1 0,0 0 0,0 1 0,0-1 0,-1 0 0,1 1 0,0-1 0,0 0 0,0 1 0,0-1 0,0 1 0,0-1 0,0 1 0,0-1 0,0 0 0,0 1 0,0-1 0,0 1 0,0-1 0,0 0 0,0 1 0,1-1 0,-1 0 0,0 1 0,0-1 0,0 1 0,0-1 0,1 1 0,14 28 0,19 16 0,2-1 0,1-2 0,65 54 0,-66-62 0,694 580-2003,42-48 0,1077 630-2843,-1346-925 7133,-493-266-2003,2 1 170,0-1 0,0 0 1,0 0-1,0-1 0,20 4 1,-32-8-438,1 0 0,-1 0-1,1 1 1,0-1 0,-1 0 0,1 0 0,-1 0 0,1 0 0,-1 0 0,1 1 0,-1-1 0,1 0-1,0 0 1,-1-1 0,1 1 0,-1 0 0,1 0 0,-1 0 0,1 0 0,-1 0 0,1-1 0,-1 1-1,1 0 1,-1 0 0,1-1 0,-1 1 0,1 0 0,-1-1 0,1 1 0,-1 0 0,0-1 0,1 1-1,-1-1 1,0 1 0,1-1 0,-1 1 0,0-1 0,1 1 0,-1-1 0,0 1 0,0-1 0,0 1-1,0-1 1,0 1 0,1-1 0,-1 1 0,0-1 0,0 0 0,0 1 0,0-1 0,-1 1 0,1-1-1,0 1 1,0-1 0,0 1 0,0-1 0,0 1 0,-1-1 0,1 0 0,-10-17-5667</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0.427"/>
    </inkml:context>
    <inkml:brush xml:id="br0">
      <inkml:brushProperty name="width" value="0.05" units="cm"/>
      <inkml:brushProperty name="height" value="0.05" units="cm"/>
    </inkml:brush>
  </inkml:definitions>
  <inkml:trace contextRef="#ctx0" brushRef="#br0">1012 41 24575,'-8'-5'0,"1"0"0,0 1 0,-1 0 0,0 0 0,0 1 0,0 0 0,0 1 0,-1-1 0,1 2 0,0-1 0,-17 0 0,-3 0 0,-1 2 0,1 0 0,0 2 0,0 2 0,0 0 0,0 2 0,0 0 0,-46 20 0,34-10 0,0 3 0,2 1 0,0 2 0,2 1 0,-37 31 0,41-28 0,2 2 0,1 1 0,1 1 0,2 1 0,0 2 0,3 0 0,1 2 0,-28 56 0,37-61 0,1 1 0,2 0 0,1 0 0,1 1 0,2 0 0,1 1 0,1-1 0,2 1 0,1 0 0,2-1 0,6 41 0,-1-38 0,1-1 0,2 0 0,1 0 0,2-1 0,2-1 0,0 0 0,2 0 0,26 36 0,-16-31 0,2-2 0,1-1 0,1-1 0,2-2 0,2-1 0,38 27 0,-24-24 0,1-3 0,1-2 0,2-1 0,1-4 0,0-1 0,2-3 0,0-2 0,1-3 0,0-2 0,92 7 0,-110-17 0,0-1 0,0-2 0,0-2 0,0-2 0,-1-1 0,1-2 0,-2-1 0,54-22 0,-64 21 0,-2-2 0,1-1 0,-2-1 0,0-2 0,-1 0 0,0-1 0,-1-1 0,-1-1 0,-1 0 0,-1-2 0,0 0 0,21-35 0,-23 28 3,-1 0 0,-2-2-1,-1 0 1,-1 0 0,-1-1 0,-2 0-1,-1 0 1,-1-1 0,-2 0-1,-1 0 1,-2 0 0,-1-1 0,-1 1-1,-2 0 1,-1 0 0,-13-49 0,5 41-48,-1 1 1,-2 0 0,-1 1-1,-2 0 1,-2 2 0,-1 0-1,-2 1 1,-2 1 0,-1 2-1,-1 0 1,-1 2 0,-48-39-1,24 30-296,-1 2 0,-3 3-1,-73-35 1,-10 7-5955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1.364"/>
    </inkml:context>
    <inkml:brush xml:id="br0">
      <inkml:brushProperty name="width" value="0.05" units="cm"/>
      <inkml:brushProperty name="height" value="0.05" units="cm"/>
    </inkml:brush>
  </inkml:definitions>
  <inkml:trace contextRef="#ctx0" brushRef="#br0">1439 34 24575,'41'-34'0,"-42"35"0,1-1 0,0 0 0,0 0 0,0 1 0,0-1 0,1 0 0,-1 0 0,0 1 0,0-1 0,0 0 0,0 0 0,0 1 0,0-1 0,0 0 0,0 0 0,0 0 0,0 1 0,1-1 0,-1 0 0,0 0 0,0 0 0,0 1 0,0-1 0,1 0 0,-1 0 0,0 0 0,0 0 0,0 0 0,1 0 0,-1 1 0,0-1 0,0 0 0,1 0 0,-1 0 0,0 0 0,0 0 0,1 0 0,-1 0 0,0 0 0,0 0 0,0 0 0,1 0 0,-1 0 0,0 0 0,0 0 0,1 0 0,-1 0 0,0-1 0,0 1 0,1 0 0,-1 0 0,0 0 0,0 0 0,-9 26 0,-126 227 0,92-178 0,-398 723-600,38 23 0,235-431 507,-84 185-73,231-533-956,5-14-4488</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1.846"/>
    </inkml:context>
    <inkml:brush xml:id="br0">
      <inkml:brushProperty name="width" value="0.05" units="cm"/>
      <inkml:brushProperty name="height" value="0.05" units="cm"/>
    </inkml:brush>
  </inkml:definitions>
  <inkml:trace contextRef="#ctx0" brushRef="#br0">710 192 24575,'-8'-9'0,"-2"0"0,1 1 0,-1 0 0,0 1 0,-1 0 0,0 1 0,0 0 0,0 0 0,-16-4 0,18 7 0,-1 1 0,0 0 0,0 1 0,0 0 0,0 1 0,1 0 0,-1 0 0,0 1 0,0 0 0,0 1 0,0 0 0,-11 4 0,-3 4 0,2 0 0,-1 1 0,1 1 0,1 1 0,0 0 0,1 2 0,1 1 0,0 0 0,1 2 0,1 0 0,0 0 0,2 2 0,-23 36 0,14-17 0,2 2 0,2 0 0,1 2 0,3 0 0,1 0 0,-13 72 0,23-88 0,1 0 0,2 1 0,1-1 0,1 0 0,1 1 0,1-1 0,2 0 0,0 0 0,2 0 0,1 0 0,1-1 0,2-1 0,0 1 0,2-1 0,0-1 0,2 0 0,1-1 0,0-1 0,2 0 0,0-1 0,2-1 0,0 0 0,1-2 0,1 0 0,1-1 0,39 22 0,-30-21 0,1-2 0,1-2 0,0 0 0,1-2 0,0-2 0,1-1 0,61 7 0,-52-12 0,0-2 0,-1-2 0,1-2 0,0-2 0,-1-2 0,45-12 0,-46 8 0,0-3 0,-1-1 0,0-2 0,-2-2 0,0-2 0,-1-1 0,-1-2 0,0-2 0,-2-1 0,-2-1 0,0-2 0,-2-2 0,-1-1 0,27-37 0,-37 39 0,-1 0 0,-1 0 0,-2-2 0,-2 0 0,0-1 0,-2 0 0,-2-1 0,-1 0 0,-2-1 0,4-44 0,-9 53 0,-1-1 0,-1 0 0,-2 1 0,-1-1 0,0 1 0,-2-1 0,-2 1 0,0 1 0,-1-1 0,-2 1 0,0 1 0,-2 0 0,0 0 0,-18-23 0,11 22 9,0 2 1,-2 1-1,0 1 0,-1 0 0,-1 2 1,-1 0-1,-1 2 0,0 0 0,-1 2 0,-1 1 1,0 1-1,-45-14 0,32 15-174,-1 2 0,-1 1 0,1 2 0,-1 2 0,0 2 0,-1 1 0,1 3 0,-58 7 0,48 1-6661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2.223"/>
    </inkml:context>
    <inkml:brush xml:id="br0">
      <inkml:brushProperty name="width" value="0.05" units="cm"/>
      <inkml:brushProperty name="height" value="0.05" units="cm"/>
    </inkml:brush>
  </inkml:definitions>
  <inkml:trace contextRef="#ctx0" brushRef="#br0">1 11 24575,'-1'0'0,"1"-1"0,0 1 0,0-1 0,0 1 0,0 0 0,0-1 0,1 1 0,-1-1 0,0 1 0,0 0 0,0-1 0,0 1 0,0 0 0,0-1 0,1 1 0,-1 0 0,0-1 0,0 1 0,0 0 0,1-1 0,-1 1 0,0 0 0,1-1 0,-1 1 0,0 0 0,1 0 0,-1-1 0,0 1 0,1 0 0,-1 0 0,0 0 0,1 0 0,-1-1 0,1 1 0,-1 0 0,0 0 0,1 0 0,-1 0 0,0 0 0,1 0 0,-1 0 0,1 0 0,-1 0 0,1 0 0,-1 0 0,0 0 0,1 1 0,-1-1 0,0 0 0,1 0 0,-1 0 0,0 0 0,1 1 0,-1-1 0,0 0 0,1 0 0,-1 1 0,0-1 0,1 0 0,-1 1 0,0-1 0,0 0 0,1 1 0,22 19 0,44 56 0,59 86 0,-38-44 0,505 673-1092,-439-562 546,197 391-1,-193-266-454,-139-308-4004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2.626"/>
    </inkml:context>
    <inkml:brush xml:id="br0">
      <inkml:brushProperty name="width" value="0.05" units="cm"/>
      <inkml:brushProperty name="height" value="0.05" units="cm"/>
    </inkml:brush>
  </inkml:definitions>
  <inkml:trace contextRef="#ctx0" brushRef="#br0">912 30 24575,'-46'1'0,"1"2"0,1 2 0,-1 2 0,1 2 0,0 2 0,1 2 0,0 2 0,1 2 0,1 1 0,1 2 0,0 2 0,-68 51 0,81-51 0,2 0 0,0 2 0,2 0 0,1 2 0,0 0 0,2 2 0,-27 50 0,34-53 0,1 2 0,2-1 0,1 2 0,0-1 0,3 1 0,0 0 0,1 1 0,2-1 0,1 53 0,3-59 0,1-1 0,1 1 0,0-1 0,2 1 0,1-1 0,0 0 0,2-1 0,0 0 0,1 0 0,18 28 0,-12-26 0,1-1 0,2 0 0,0-1 0,1 0 0,0-2 0,2 0 0,39 25 0,-21-20 0,2-1 0,0-2 0,0-3 0,2-1 0,0-2 0,1-1 0,1-3 0,-1-2 0,89 5 0,-84-12 0,-1-2 0,0-3 0,0-1 0,-1-3 0,1-2 0,-2-2 0,1-2 0,-2-1 0,0-3 0,-1-2 0,69-42 0,-83 42 0,-1-1 0,-1-1 0,0-2 0,-2-1 0,-1 0 0,-2-2 0,22-31 0,-28 33 0,-2 0 0,-1-1 0,-1 0 0,-1-2 0,-2 1 0,0-1 0,-2 0 0,-1-1 0,4-36 0,-9 41 0,0-1 0,-2 1 0,0-1 0,-2 1 0,-1-1 0,0 1 0,-2 0 0,-1 0 0,-1 1 0,-1-1 0,-1 2 0,-1-1 0,-1 1 0,0 1 0,-2 0 0,-1 0 0,0 1 0,-2 1 0,0 1 0,-1 0 0,-1 1 0,0 1 0,-1 1 0,-23-14 0,-3 4-195,-1 1 0,-1 3 0,-1 2 0,0 2 0,-2 2 0,-80-14 0,-6 7-6631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3.200"/>
    </inkml:context>
    <inkml:brush xml:id="br0">
      <inkml:brushProperty name="width" value="0.05" units="cm"/>
      <inkml:brushProperty name="height" value="0.05" units="cm"/>
    </inkml:brush>
  </inkml:definitions>
  <inkml:trace contextRef="#ctx0" brushRef="#br0">912 12 24575,'0'-1'0,"0"1"0,0 0 0,0-1 0,0 1 0,0 0 0,0-1 0,0 1 0,0 0 0,0-1 0,0 1 0,0 0 0,0-1 0,0 1 0,0 0 0,0-1 0,0 1 0,0 0 0,0-1 0,0 1 0,0 0 0,-1-1 0,1 1 0,0 0 0,0 0 0,0-1 0,-1 1 0,1 0 0,0 0 0,0-1 0,0 1 0,-1 0 0,1 0 0,0 0 0,-1-1 0,1 1 0,0 0 0,-1 0 0,1 0 0,0 0 0,0 0 0,-1 0 0,1 0 0,0 0 0,-1-1 0,1 1 0,0 0 0,-1 1 0,1-1 0,0 0 0,-1 0 0,1 0 0,0 0 0,-1 0 0,1 0 0,0 0 0,-1 0 0,1 0 0,0 1 0,-1-1 0,1 0 0,0 0 0,0 0 0,-1 1 0,1-1 0,0 0 0,0 0 0,-1 1 0,1-1 0,-18 21 0,-167 340 0,15-52 0,-264 489 0,368-680-1365,41-80-5461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3.669"/>
    </inkml:context>
    <inkml:brush xml:id="br0">
      <inkml:brushProperty name="width" value="0.05" units="cm"/>
      <inkml:brushProperty name="height" value="0.05" units="cm"/>
    </inkml:brush>
  </inkml:definitions>
  <inkml:trace contextRef="#ctx0" brushRef="#br0">778 36 24575,'-2'-1'0,"1"0"0,-1-1 0,0 1 0,0 0 0,0 0 0,0 0 0,0 0 0,0 1 0,0-1 0,0 1 0,0-1 0,0 1 0,0 0 0,0-1 0,0 1 0,-1 0 0,1 1 0,0-1 0,0 0 0,0 0 0,-3 2 0,-45 16 0,18-2 0,0 2 0,1 2 0,2 0 0,-44 39 0,-97 110 0,122-117 0,3 2 0,-72 113 0,102-142 0,1 0 0,1 2 0,1 0 0,2 0 0,0 1 0,2 0 0,1 0 0,2 1 0,-4 50 0,9-68 0,0 0 0,1 0 0,0-1 0,1 1 0,0-1 0,0 1 0,1-1 0,1 0 0,0 0 0,0 0 0,1 0 0,0-1 0,1 1 0,10 11 0,-8-11 0,1-1 0,1 0 0,0-1 0,0 0 0,0 0 0,1-1 0,1 0 0,-1-1 0,1 0 0,0-1 0,20 6 0,13 0 0,0-1 0,1-3 0,0-1 0,62-1 0,-14-7 0,107-16 0,-146 12 0,-1-4 0,0-1 0,-1-4 0,0-1 0,-1-2 0,55-29 0,-85 35 0,-1-1 0,-1 0 0,-1-1 0,1-2 0,-2 0 0,32-35 0,-39 36 0,-1 1 0,0-1 0,-1-1 0,0 0 0,-1 0 0,-1 0 0,-1-1 0,0 0 0,-1-1 0,3-24 0,-5 18 0,-1 0 0,-2-1 0,0 1 0,-2 0 0,0 0 0,-2-1 0,0 2 0,-2-1 0,-1 1 0,-1-1 0,0 2 0,-2-1 0,-1 2 0,0-1 0,-17-22 0,8 16 0,-1 1 0,-2 0 0,0 2 0,-2 1 0,-1 0 0,0 2 0,-2 1 0,-1 2 0,0 0 0,-34-15 0,23 17-170,-1 1-1,0 2 0,0 1 1,-2 3-1,1 1 0,-1 2 1,-65-1-1,58 7-6655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4.339"/>
    </inkml:context>
    <inkml:brush xml:id="br0">
      <inkml:brushProperty name="width" value="0.05" units="cm"/>
      <inkml:brushProperty name="height" value="0.05" units="cm"/>
    </inkml:brush>
  </inkml:definitions>
  <inkml:trace contextRef="#ctx0" brushRef="#br0">4 236 24575,'-2'-61'0,"1"37"0,0 0 0,1 0 0,2 1 0,5-34 0,-7 56 0,0 1 0,1-1 0,-1 0 0,0 0 0,0 0 0,0 0 0,1 0 0,-1 0 0,0 0 0,1 0 0,-1 0 0,1 0 0,-1 1 0,1-1 0,-1 0 0,1 0 0,-1 1 0,1-1 0,0 0 0,0 1 0,-1-1 0,1 0 0,0 1 0,0-1 0,0 1 0,0 0 0,-1-1 0,1 1 0,0-1 0,0 1 0,0 0 0,0 0 0,0 0 0,0 0 0,0 0 0,0 0 0,0 0 0,0 0 0,0 0 0,0 0 0,0 0 0,0 0 0,0 1 0,0-1 0,-1 0 0,1 1 0,0-1 0,0 1 0,0-1 0,0 1 0,-1-1 0,1 1 0,0 0 0,0 0 0,8 6 0,0 1 0,-1 0 0,13 16 0,-16-18 0,86 108 7,77 128 0,62 139-131,-186-307 32,1 3-371,387 641-85,-276-468-615,-122-194-4652</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4.762"/>
    </inkml:context>
    <inkml:brush xml:id="br0">
      <inkml:brushProperty name="width" value="0.05" units="cm"/>
      <inkml:brushProperty name="height" value="0.05" units="cm"/>
    </inkml:brush>
  </inkml:definitions>
  <inkml:trace contextRef="#ctx0" brushRef="#br0">807 136 24575,'-29'0'0,"0"0"0,0 2 0,0 2 0,0 0 0,0 2 0,1 1 0,0 1 0,1 2 0,-1 0 0,-26 16 0,18-5 0,1 1 0,1 2 0,2 1 0,0 2 0,2 1 0,1 1 0,1 2 0,-31 43 0,39-46 0,2 1 0,1 0 0,1 1 0,1 1 0,2 0 0,1 1 0,2 0 0,1 1 0,1 0 0,-4 52 0,11-71 0,0 1 0,1-1 0,1 0 0,0 1 0,1-1 0,1 0 0,0 0 0,1-1 0,0 1 0,1-1 0,1 1 0,0-1 0,0-1 0,2 1 0,-1-1 0,2-1 0,-1 1 0,2-2 0,-1 1 0,2-1 0,-1 0 0,1-1 0,1-1 0,-1 0 0,2 0 0,-1-1 0,1 0 0,0-1 0,21 6 0,-9-5 0,0-1 0,0-2 0,0 0 0,1-2 0,-1-1 0,1-1 0,0-1 0,-1-1 0,1-1 0,-1-1 0,0-2 0,0 0 0,-1-2 0,0 0 0,0-2 0,37-21 0,-32 14 0,0-2 0,-1-1 0,-2-1 0,0-1 0,-1-2 0,-1 0 0,-2-2 0,0 0 0,-2-1 0,0-2 0,-2 0 0,15-33 0,-17 25 0,-1 1 0,-1-2 0,-2 0 0,-2 0 0,-2-1 0,-1 0 0,3-71 0,-10 89 0,-2 0 0,1 0 0,-2 0 0,-1 0 0,-1 0 0,-14-38 0,12 44 0,1 1 0,-2 0 0,0 0 0,-1 1 0,0 0 0,-1 1 0,-1 0 0,1 0 0,-2 1 0,-14-11 0,3 6-151,1 1-1,-2 2 0,0 0 0,-1 2 1,0 0-1,0 2 0,-1 1 1,-40-8-1,17 8-6674</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5.194"/>
    </inkml:context>
    <inkml:brush xml:id="br0">
      <inkml:brushProperty name="width" value="0.05" units="cm"/>
      <inkml:brushProperty name="height" value="0.05" units="cm"/>
    </inkml:brush>
  </inkml:definitions>
  <inkml:trace contextRef="#ctx0" brushRef="#br0">444 38 24575,'0'-1'0,"-1"-1"0,1 0 0,0 0 0,0 1 0,-1-1 0,1 0 0,-1 1 0,1-1 0,-1 0 0,0 1 0,1-1 0,-1 1 0,0-1 0,0 1 0,0-1 0,0 1 0,-1 0 0,1-1 0,0 1 0,-1 0 0,1 0 0,-2-1 0,2 1 0,0 1 0,0 0 0,0-1 0,0 1 0,0 0 0,0 0 0,0-1 0,-1 1 0,1 0 0,0 0 0,0 0 0,0 0 0,0 1 0,0-1 0,0 0 0,0 0 0,0 1 0,0-1 0,0 0 0,0 1 0,0-1 0,0 1 0,0-1 0,0 1 0,0 0 0,1-1 0,-1 1 0,0 0 0,0 0 0,1-1 0,-1 1 0,0 0 0,1 0 0,-1 0 0,1 0 0,-1 2 0,-14 28 0,3 1 0,1 0 0,1 1 0,-8 46 0,7-31 0,-135 596-313,26 6-1,111-592 408,-24 200-1448,29-214-4950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5.648"/>
    </inkml:context>
    <inkml:brush xml:id="br0">
      <inkml:brushProperty name="width" value="0.05" units="cm"/>
      <inkml:brushProperty name="height" value="0.05" units="cm"/>
    </inkml:brush>
  </inkml:definitions>
  <inkml:trace contextRef="#ctx0" brushRef="#br0">514 21 24575,'-3'-2'0,"0"0"0,-1-1 0,1 1 0,-1 0 0,0 1 0,1-1 0,-1 1 0,0-1 0,0 1 0,0 0 0,0 1 0,0-1 0,0 1 0,0 0 0,-5 0 0,-60 6 0,52-2 0,1 0 0,0 1 0,0 1 0,1 0 0,-1 1 0,2 1 0,-1 0 0,1 1 0,0 0 0,1 2 0,0-1 0,0 2 0,-20 23 0,15-12 0,0 0 0,2 1 0,0 0 0,2 1 0,1 1 0,1 1 0,-11 35 0,17-42 0,0 1 0,2 0 0,0 1 0,2-1 0,0 1 0,2-1 0,0 1 0,1-1 0,1 1 0,2-1 0,0 1 0,1-1 0,1-1 0,0 1 0,2-1 0,1 0 0,0-1 0,1 0 0,1 0 0,1-1 0,1 0 0,0-1 0,1-1 0,1 0 0,1-1 0,29 22 0,-18-20 0,0-1 0,1-2 0,1-1 0,0-1 0,0-1 0,2-1 0,-1-2 0,1-2 0,0 0 0,0-2 0,1-2 0,-1 0 0,1-2 0,-1-2 0,55-9 0,-63 6 0,1-1 0,-1 0 0,0-2 0,0-1 0,-1-1 0,0-1 0,-1-1 0,-1 0 0,24-20 0,-28 20 0,-2-2 0,0 0 0,0-1 0,-1 0 0,-1-1 0,-1-1 0,0 0 0,-1 0 0,-1-1 0,-1 0 0,0-1 0,5-20 0,-8 19 0,0 0 0,-1-1 0,-1 1 0,-1-1 0,-1 1 0,-1-1 0,-1 1 0,0-1 0,-2 1 0,0-1 0,-2 1 0,0 0 0,-1 0 0,-1 1 0,0 0 0,-2 0 0,0 1 0,-1 0 0,-1 0 0,-1 1 0,0 1 0,-1 0 0,-1 1 0,-1 0 0,0 1 0,0 0 0,-2 2 0,-31-20 0,18 17 15,-1 2 0,0 1 0,-1 2 0,0 1 0,-1 1 0,0 2 0,-49-3 0,-24 5-758,-106 9 1,160-3-6084</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6.069"/>
    </inkml:context>
    <inkml:brush xml:id="br0">
      <inkml:brushProperty name="width" value="0.05" units="cm"/>
      <inkml:brushProperty name="height" value="0.05" units="cm"/>
    </inkml:brush>
  </inkml:definitions>
  <inkml:trace contextRef="#ctx0" brushRef="#br0">106 104 24575,'-8'-13'0,"0"1"0,0 0 0,-2 1 0,1 0 0,-1 0 0,-15-11 0,24 21 0,0 0 0,0 0 0,0 0 0,0 0 0,-1 0 0,1 0 0,0 1 0,-1-1 0,1 0 0,0 1 0,-1-1 0,1 1 0,0 0 0,-3-1 0,3 1 0,1 0 0,0 0 0,-1 1 0,1-1 0,0 0 0,-1 0 0,1 0 0,0 1 0,-1-1 0,1 0 0,0 1 0,-1-1 0,1 0 0,0 1 0,0-1 0,-1 0 0,1 1 0,0-1 0,0 0 0,0 1 0,0-1 0,0 0 0,-1 1 0,1-1 0,0 1 0,0-1 0,0 0 0,0 1 0,0-1 0,0 1 0,0-1 0,0 1 0,1 4 0,0 1 0,0-1 0,0 0 0,1 1 0,-1-1 0,1 0 0,3 6 0,38 64 0,3-3 0,86 104 0,-124-165 0,349 402-393,24-21-414,-191-200 934,673 793-322,-860-981 302,0 0 0,1-1 0,-1 1 0,1-1 0,7 6 1,-11-8-110,1-1 0,-1 0 0,1 0 1,-1 0-1,0 1 0,1-1 0,-1 0 1,1 0-1,-1 0 0,1 0 0,-1 0 1,1 0-1,-1 0 0,0 0 0,1 0 1,-1 0-1,1 0 0,-1 0 1,1 0-1,-1 0 0,1 0 0,-1 0 1,0 0-1,1-1 0,0 1 0,0-1-63,-1 0 0,1 0 0,0 0 0,-1 0-1,1 0 1,-1 0 0,1 0 0,-1 0 0,0 0-1,1 0 1,-1 0 0,0 0 0,0 0 0,1 0-1,-1-2 1,1-19-6412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6.489"/>
    </inkml:context>
    <inkml:brush xml:id="br0">
      <inkml:brushProperty name="width" value="0.05" units="cm"/>
      <inkml:brushProperty name="height" value="0.05" units="cm"/>
    </inkml:brush>
  </inkml:definitions>
  <inkml:trace contextRef="#ctx0" brushRef="#br0">624 114 24575,'-10'-4'0,"1"1"0,0 0 0,-1 1 0,0-1 0,1 2 0,-1 0 0,0 0 0,0 0 0,0 2 0,0-1 0,0 1 0,1 0 0,-1 1 0,-14 4 0,4 0 0,1 1 0,1 1 0,-1 0 0,1 1 0,1 1 0,-20 14 0,12-4 0,1 1 0,0 2 0,2 0 0,0 2 0,2 0 0,1 1 0,1 1 0,1 1 0,2 0 0,-23 56 0,23-41 0,1 0 0,2 2 0,2-1 0,2 1 0,2 1 0,2-1 0,2 52 0,3-64 0,1 1 0,3 0 0,0-1 0,2 0 0,1 0 0,2-1 0,2 0 0,15 32 0,-16-44 0,0 0 0,1 0 0,2-1 0,0-1 0,1 0 0,0-1 0,2 0 0,0-2 0,0 0 0,2 0 0,0-2 0,34 18 0,-28-18 0,0-2 0,1-1 0,1-1 0,-1-1 0,2-1 0,-1-2 0,0 0 0,1-2 0,0-1 0,53-4 0,-63 1 0,1-2 0,-1-1 0,0 0 0,0-1 0,-1-1 0,1 0 0,-1-1 0,0-1 0,-1-1 0,0-1 0,0 0 0,-1-1 0,-1 0 0,0-1 0,0-1 0,-1 0 0,15-21 0,-14 15 0,-2-2 0,0 0 0,-1 0 0,-1-1 0,-1 0 0,-2 0 0,0-1 0,-1 0 0,-1-1 0,-1 0 0,-1 1 0,-1-1 0,-1 0 0,-5-40 0,-1 18 0,-2 0 0,-2 1 0,-2 0 0,-2 0 0,-2 1 0,-34-69 0,25 68-76,-2 1 1,-2 0-1,-1 2 0,-3 2 0,-1 1 0,-2 1 0,-1 2 0,-2 1 1,-1 2-1,-2 2 0,-1 2 0,-2 1 0,0 3 0,-2 1 1,-1 3-1,0 1 0,-57-14 0,33 18-6750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7.263"/>
    </inkml:context>
    <inkml:brush xml:id="br0">
      <inkml:brushProperty name="width" value="0.05" units="cm"/>
      <inkml:brushProperty name="height" value="0.05" units="cm"/>
    </inkml:brush>
  </inkml:definitions>
  <inkml:trace contextRef="#ctx0" brushRef="#br0">35 26 24575,'-31'-23'0,"27"20"0,24 12 0,382 149-9,-255-104-191,893 329-2888,554 209 3104,-1516-562-22,691 258-408,6-35 52,-735-242 349,-13-2 51,1-1 1,0-1-1,1-2 0,31 2 1,-60-7-4,1 0 1,0 1 0,-1-1-1,1 0 1,0 0-1,0 0 1,-1 0 0,1 0-1,0 0 1,-1-1-1,1 1 1,0 0-1,0 0 1,-1 0 0,1-1-1,0 1 1,-1 0-1,1-1 1,-1 1 0,1 0-1,0-1 1,0 0-1,-8-10 1023,-29-12 210,33 22-1303,-24-14 562,-44-26-253,64 37-277,1-1 0,-1 0 0,1-1-1,0 1 1,1-1 0,-1 0 0,-7-12-1,12 17 4,0 0 0,0-1 0,1 1 0,-1-1 0,0 1 0,1 0 0,-1-1 0,0 0 0,1 1 0,0-1 0,-1 1 0,1-1 0,0 1 0,0-1 0,0 0 0,0 1 0,0-1 0,0 0 0,0 1 0,1-1 0,-1 1 0,1-1 0,-1 1 0,1-1 0,0 1 0,-1-1 0,1 1 0,0-1 0,0 1 0,0 0 0,1-2 0,3-1 0,1 0 0,-1 0 0,1 0 0,0 1 0,0-1 0,7-2 0,18-10 0,-96 56 0,34-14 0,1 2 0,1 1 0,2 1 0,1 1 0,1 1 0,2 1 0,1 2 0,-34 73 0,42-76 0,1 2 0,2 0 0,1 0 0,2 1 0,1 0 0,1 0 0,2 1 0,2-1 0,1 1 0,7 54 0,-3-68 0,2 0 0,0 0 0,2 0 0,0-1 0,1 0 0,2 0 0,0-1 0,1 0 0,1-1 0,0-1 0,2 1 0,0-2 0,1 0 0,1-1 0,32 26 0,-20-21 0,2-2 0,-1 0 0,2-3 0,0 0 0,1-2 0,1-2 0,0 0 0,0-3 0,54 9 0,-39-10 0,0-2 0,0-3 0,79-3 0,-108-2 0,1-1 0,0-1 0,-1 0 0,35-13 0,-43 12 0,-1 0 0,1 0 0,-1-1 0,0-1 0,-1 0 0,1 0 0,-1 0 0,-1-1 0,9-10 0,-9 7 0,-1 1 0,-1-1 0,0 0 0,0-1 0,-1 1 0,-1-1 0,0 0 0,0 0 0,-1 0 0,-1-1 0,0 1 0,-1-1 0,0 0 0,-1 1 0,-3-26 0,-1 5 0,-1 0 0,-2 0 0,-2 0 0,-22-55 0,13 45 14,-2 1-1,-2 0 0,-2 2 0,-2 1 1,-1 1-1,-2 1 0,-1 2 1,-36-32-1,43 45-127,-1 2 0,-2 0-1,1 2 1,-2 1 0,0 1 0,-2 1-1,1 2 1,-1 0 0,-1 2 0,0 2-1,-1 0 1,-51-6 0,-5 9-6712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8.059"/>
    </inkml:context>
    <inkml:brush xml:id="br0">
      <inkml:brushProperty name="width" value="0.05" units="cm"/>
      <inkml:brushProperty name="height" value="0.05" units="cm"/>
    </inkml:brush>
  </inkml:definitions>
  <inkml:trace contextRef="#ctx0" brushRef="#br0">1021 0 24575,'-16'15'0,"9"-8"0,0 0 0,0 1 0,0-1 0,1 1 0,0 1 0,0-1 0,-6 15 0,-196 470 0,13-27 0,-35-20 0,182-369 0,-3-2 0,-116 131 0,159-198 0,4-4 0,0 0 0,1 0 0,-1 0 0,-1 0 0,1-1 0,0 0 0,-8 4 0,12-9 0,0 1 0,1-1 0,-1 0 0,0 0 0,1 1 0,-1-1 0,1 0 0,0 1 0,-1-1 0,1 1 0,2-4 0,39-59-1365,-19 28-5461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8.452"/>
    </inkml:context>
    <inkml:brush xml:id="br0">
      <inkml:brushProperty name="width" value="0.05" units="cm"/>
      <inkml:brushProperty name="height" value="0.05" units="cm"/>
    </inkml:brush>
  </inkml:definitions>
  <inkml:trace contextRef="#ctx0" brushRef="#br0">437 12 24575,'0'-1'0,"0"1"0,0 0 0,0-1 0,0 1 0,0-1 0,0 1 0,0 0 0,0-1 0,0 1 0,0 0 0,0-1 0,0 1 0,0 0 0,0-1 0,0 1 0,0-1 0,-1 1 0,1 0 0,0 0 0,0-1 0,-1 1 0,1 0 0,0-1 0,0 1 0,-1 0 0,1 0 0,0-1 0,0 1 0,-1 0 0,1 0 0,0 0 0,-1 0 0,1-1 0,0 1 0,-1 0 0,1 0 0,-1 0 0,1 0 0,0 0 0,-1 0 0,1 0 0,0 0 0,-1 0 0,1 0 0,-1 0 0,1 0 0,0 0 0,-1 0 0,1 0 0,0 0 0,-1 1 0,1-1 0,0 0 0,-1 0 0,1 0 0,0 1 0,-1-1 0,1 0 0,-1 1 0,-19 15 0,-26 28 0,3 2 0,1 2 0,3 2 0,2 2 0,3 1 0,1 2 0,-42 100 0,64-130 0,2 0 0,1 1 0,1 0 0,1 0 0,-3 32 0,8-49 0,0 0 0,1 0 0,0 0 0,1 0 0,0 0 0,0 0 0,1 0 0,0 0 0,0-1 0,1 1 0,0-1 0,1 0 0,0 1 0,0-2 0,1 1 0,0 0 0,0-1 0,1 0 0,8 8 0,0-4 0,1 0 0,0 0 0,0-2 0,1 0 0,1 0 0,0-2 0,0 0 0,0-1 0,1 0 0,0-2 0,0 0 0,0-1 0,0-1 0,29 0 0,-17-2 0,-1-2 0,1 0 0,-1-2 0,0-2 0,0 0 0,0-2 0,-1-1 0,36-17 0,-52 21 0,1-1 0,-1-1 0,0 0 0,-1-1 0,0 0 0,0-1 0,0 0 0,-1-1 0,-1 0 0,0 0 0,0-1 0,-1-1 0,0 1 0,-1-1 0,-1 0 0,0-1 0,0 1 0,-1-1 0,-1 0 0,0-1 0,-1 1 0,0-1 0,-1 1 0,-1-1 0,0 0 0,-2-28 0,-1 21 0,-1 1 0,-1-1 0,-1 0 0,-1 1 0,0 0 0,-2 0 0,0 1 0,-1 0 0,-1 0 0,-1 1 0,-1 0 0,-22-26 0,13 21 0,-1 1 0,-1 0 0,-1 2 0,-1 0 0,-1 2 0,0 1 0,-52-25 0,73 40-65,-9-4-368,0-1-1,-24-16 1,20 7-6393</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8.807"/>
    </inkml:context>
    <inkml:brush xml:id="br0">
      <inkml:brushProperty name="width" value="0.05" units="cm"/>
      <inkml:brushProperty name="height" value="0.05" units="cm"/>
    </inkml:brush>
  </inkml:definitions>
  <inkml:trace contextRef="#ctx0" brushRef="#br0">1 1 24575,'0'549'0,"6"-55"120,31-1-1605,-32-453-5341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9.179"/>
    </inkml:context>
    <inkml:brush xml:id="br0">
      <inkml:brushProperty name="width" value="0.05" units="cm"/>
      <inkml:brushProperty name="height" value="0.05" units="cm"/>
    </inkml:brush>
  </inkml:definitions>
  <inkml:trace contextRef="#ctx0" brushRef="#br0">431 144 24575,'-15'1'0,"-1"0"0,1 1 0,-1 1 0,1 0 0,0 1 0,0 1 0,0 0 0,1 1 0,0 0 0,0 2 0,0-1 0,1 2 0,0 0 0,1 0 0,-12 12 0,5-3 0,2 0 0,0 2 0,1 0 0,1 0 0,1 2 0,1 0 0,1 0 0,-13 35 0,16-35 0,1 1 0,1 0 0,2 1 0,0-1 0,1 1 0,0 43 0,4-51 0,1-1 0,1 0 0,0 1 0,1-1 0,1 0 0,0 0 0,1-1 0,1 1 0,0-1 0,1 0 0,15 22 0,-10-20 0,1 0 0,0-1 0,2-1 0,0 0 0,0-1 0,1-1 0,1 0 0,0-1 0,0-1 0,1-1 0,0 0 0,1-1 0,0-1 0,0-1 0,1-1 0,-1 0 0,37 2 0,-34-5 0,-1 0 0,1-2 0,0-1 0,-1-1 0,1 0 0,-1-2 0,1 0 0,-1-2 0,-1 0 0,1-1 0,-1-1 0,0-1 0,-1-1 0,0-1 0,-1 0 0,27-22 0,-34 23 0,-1 0 0,0-1 0,0 0 0,-1 0 0,0-1 0,-1-1 0,-1 1 0,0-1 0,0-1 0,-2 1 0,9-27 0,-10 21 0,-1 0 0,0-1 0,-1 1 0,-1 0 0,-1-1 0,-1 1 0,-1 0 0,-5-26 0,0 15 0,-1 1 0,-1-1 0,-2 2 0,-1-1 0,-2 1 0,0 1 0,-2 1 0,0 0 0,-2 1 0,-1 1 0,-29-29 0,24 31 26,-2 1 0,0 1 0,-51-29 0,-91-36-1049,146 75 577,-9-5-6380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9.506"/>
    </inkml:context>
    <inkml:brush xml:id="br0">
      <inkml:brushProperty name="width" value="0.05" units="cm"/>
      <inkml:brushProperty name="height" value="0.05" units="cm"/>
    </inkml:brush>
  </inkml:definitions>
  <inkml:trace contextRef="#ctx0" brushRef="#br0">19 25 24575,'-15'-18'0,"11"11"0,11 10 0,9 11 0,-1 1 0,0 1 0,-1 0 0,-1 0 0,22 37 0,-27-41 0,56 91 0,90 198 0,15 128 0,-43-52 0,70 185 0,-195-561-53,14 30 233,-15-30-224,0 0 0,0 0 0,1-1 0,-1 1 0,0 0 1,1 0-1,-1-1 0,1 1 0,-1 0 0,0-1 0,1 1 0,-1-1 0,1 1 1,0 0-1,-1-1 0,1 1 0,0-1 0,-1 0 0,1 1 0,0-1 0,-1 1 1,1-1-1,0 0 0,0 0 0,-1 1 0,1-1 0,0 0 0,0 0 0,0 0 1,-1 0-1,1 0 0,0 0 0,1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9.929"/>
    </inkml:context>
    <inkml:brush xml:id="br0">
      <inkml:brushProperty name="width" value="0.05" units="cm"/>
      <inkml:brushProperty name="height" value="0.05" units="cm"/>
    </inkml:brush>
  </inkml:definitions>
  <inkml:trace contextRef="#ctx0" brushRef="#br0">487 172 24575,'-9'2'0,"1"-1"0,-1 1 0,1 1 0,-1-1 0,1 2 0,-13 6 0,-59 32 0,44-21 0,1 2 0,1 1 0,-55 50 0,74-60 0,0 2 0,2-1 0,0 2 0,0 0 0,2 0 0,0 1 0,1 0 0,0 1 0,-9 31 0,16-41 0,1 0 0,0 1 0,0-1 0,1 1 0,0 0 0,1-1 0,0 1 0,1 0 0,0-1 0,0 1 0,1-1 0,1 1 0,-1-1 0,1 0 0,1 0 0,0 0 0,0 0 0,1-1 0,8 13 0,-4-9 0,0-2 0,1 1 0,0-1 0,1 0 0,0-1 0,1-1 0,-1 0 0,1 0 0,1-1 0,0-1 0,0 0 0,23 7 0,-9-5 0,1-1 0,0-1 0,0-2 0,0-1 0,0-1 0,0-2 0,1 0 0,-1-2 0,0-1 0,42-10 0,-55 9 0,1-1 0,-1 0 0,0-1 0,0 0 0,-1-1 0,0-1 0,0-1 0,0 0 0,-1 0 0,-1-1 0,0-1 0,0 0 0,-1-1 0,0 0 0,-1 0 0,-1-1 0,0-1 0,-1 0 0,12-24 0,-14 21 0,0-1 0,-1 1 0,-1-1 0,0 0 0,-2 0 0,0 0 0,-1 0 0,0-1 0,-2 1 0,-2-20 0,-1 15 0,-1 0 0,-1 1 0,0 0 0,-2 1 0,-1-1 0,0 1 0,-20-31 0,16 31 0,-1 1 0,-1 1 0,0 1 0,-1 0 0,-1 1 0,-1 1 0,0 0 0,-1 2 0,-1 0 0,0 1 0,-1 1 0,0 0 0,-1 2 0,0 1 0,-1 1 0,-32-8 0,-10 4-1365,45 6-5461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0.272"/>
    </inkml:context>
    <inkml:brush xml:id="br0">
      <inkml:brushProperty name="width" value="0.05" units="cm"/>
      <inkml:brushProperty name="height" value="0.05" units="cm"/>
    </inkml:brush>
  </inkml:definitions>
  <inkml:trace contextRef="#ctx0" brushRef="#br0">1 1 24575,'31'194'0,"125"876"0,-145-991-116,27 286-1133,-37-332-5577</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0.691"/>
    </inkml:context>
    <inkml:brush xml:id="br0">
      <inkml:brushProperty name="width" value="0.05" units="cm"/>
      <inkml:brushProperty name="height" value="0.05" units="cm"/>
    </inkml:brush>
  </inkml:definitions>
  <inkml:trace contextRef="#ctx0" brushRef="#br0">1 134 24575,'1'1'0,"0"-1"0,0 1 0,0-1 0,1 1 0,-1-1 0,0 1 0,0 0 0,0 0 0,0-1 0,-1 1 0,1 0 0,0 0 0,0 0 0,0 0 0,-1 0 0,1 0 0,0 0 0,-1 0 0,1 0 0,-1 0 0,1 0 0,-1 1 0,0-1 0,1 0 0,-1 0 0,0 0 0,0 3 0,5 38 0,-5-37 0,2 109 0,-3-72 0,2-1 0,1 0 0,9 40 0,-8-68 0,0 0 0,1-1 0,0 1 0,1-1 0,1 0 0,0 0 0,0-1 0,1 0 0,0 0 0,1-1 0,1 0 0,-1 0 0,18 14 0,-12-14 0,0 0 0,1-1 0,0-1 0,0 0 0,1-2 0,0 1 0,0-2 0,1 0 0,-1-1 0,1-1 0,0 0 0,0-1 0,0-1 0,1-1 0,-1 0 0,0-2 0,0 1 0,22-7 0,-26 5 0,1-1 0,-1 0 0,0-1 0,0 0 0,0-2 0,-1 1 0,1-1 0,-2-1 0,1 0 0,11-11 0,-16 11 0,1 0 0,-1 0 0,0-1 0,0 0 0,-1 0 0,-1-1 0,1 1 0,-2-1 0,1-1 0,-1 1 0,-1 0 0,0-1 0,3-20 0,-4 15 0,-1-1 0,0 1 0,-1-1 0,-1 0 0,-1 0 0,0 1 0,-2-1 0,1 1 0,-2 0 0,0 0 0,-1 1 0,-1-1 0,0 1 0,-1 0 0,0 1 0,-2 0 0,-16-20 0,7 13 0,-1 0 0,-1 2 0,-1 1 0,0 0 0,-1 2 0,-1 0 0,-1 2 0,0 0 0,-42-15 0,34 17-341,0 1 0,-1 2-1,-50-9 1,55 15-6485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1.161"/>
    </inkml:context>
    <inkml:brush xml:id="br0">
      <inkml:brushProperty name="width" value="0.05" units="cm"/>
      <inkml:brushProperty name="height" value="0.05" units="cm"/>
    </inkml:brush>
  </inkml:definitions>
  <inkml:trace contextRef="#ctx0" brushRef="#br0">68 1 24575,'-3'0'0,"-2"0"0,0 0 0,1 0 0,-1 0 0,0 1 0,0-1 0,0 1 0,0 0 0,1 1 0,-1-1 0,-7 4 0,12-5 0,-1 1 0,1-1 0,0 0 0,-1 1 0,1-1 0,0 0 0,0 1 0,-1-1 0,1 0 0,0 1 0,0-1 0,-1 0 0,1 1 0,0-1 0,0 1 0,0-1 0,0 1 0,0-1 0,0 0 0,0 1 0,0-1 0,0 1 0,0-1 0,0 1 0,0-1 0,0 0 0,0 1 0,0-1 0,0 1 0,1-1 0,-1 0 0,0 1 0,0-1 0,0 1 0,1-1 0,-1 0 0,0 1 0,1-1 0,-1 0 0,0 1 0,1-1 0,-1 0 0,0 0 0,1 1 0,-1-1 0,0 0 0,1 0 0,-1 0 0,1 0 0,0 1 0,26 15 0,-21-13 0,37 25 0,-1 1 0,-2 2 0,44 43 0,101 120 0,-134-138 0,291 323 0,61 68 0,-326-364 0,29 32 0,132 111 0,-237-225 0,0 1 0,1-1 0,-1 1 0,1-1 0,0 0 0,-1 0 0,1 0 0,0 0 0,0 0 0,0 0 0,0 0 0,-1-1 0,1 1 0,0-1 0,0 1 0,0-1 0,0 0 0,4 1 0,-5-2 0,0 0 0,1-1 0,-1 1 0,0 0 0,0 0 0,0 0 0,0-1 0,0 1 0,0 0 0,0-1 0,0 1 0,0-1 0,-1 1 0,1-1 0,0 0 0,-1 1 0,0-1 0,1 0 0,-1 1 0,0-1 0,0 0 0,0-1 0,9-47-1365,-4 26-5461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1.596"/>
    </inkml:context>
    <inkml:brush xml:id="br0">
      <inkml:brushProperty name="width" value="0.05" units="cm"/>
      <inkml:brushProperty name="height" value="0.05" units="cm"/>
    </inkml:brush>
  </inkml:definitions>
  <inkml:trace contextRef="#ctx0" brushRef="#br0">440 1 24575,'-18'1'0,"1"1"0,0 0 0,0 2 0,1 0 0,-1 1 0,1 0 0,0 2 0,0 0 0,1 0 0,-1 2 0,2-1 0,-1 2 0,2 0 0,-1 1 0,-22 23 0,18-15 0,1 0 0,1 1 0,1 1 0,0 1 0,2 0 0,0 0 0,2 1 0,0 1 0,2 0 0,-7 26 0,12-33 0,1-1 0,0 1 0,1 0 0,1-1 0,1 1 0,1 0 0,0 0 0,1 0 0,0-1 0,2 1 0,0-1 0,1 1 0,0-1 0,8 15 0,-3-13 0,0-1 0,0 0 0,2-1 0,0 0 0,1-1 0,0 0 0,1-1 0,1-1 0,0 0 0,1-1 0,28 17 0,-14-12 0,1-1 0,1-1 0,0-2 0,0-1 0,51 11 0,-70-20 0,1-1 0,-1 0 0,1 0 0,0-2 0,-1 1 0,1-2 0,0 0 0,0-1 0,-1 0 0,1-1 0,-1 0 0,0-1 0,0 0 0,0-2 0,-1 1 0,19-12 0,-24 11 0,0 1 0,-1-1 0,0 0 0,0-1 0,-1 0 0,0 0 0,0 0 0,0 0 0,-1-1 0,0 1 0,0-1 0,-1 0 0,0-1 0,-1 1 0,0 0 0,0-1 0,0 1 0,-1-1 0,-1 0 0,0-13 0,-1-4 0,-1 1 0,-1-1 0,-2 1 0,0 0 0,-16-42 0,10 37 12,-2 1 0,-1 0 0,-1 1 0,-1 0 0,-2 2 0,-1 0 0,0 1 0,-2 1 0,-26-23 0,32 33-105,0 1 0,-2 0 1,1 1-1,-2 1 0,1 1 0,-1 0 0,-1 1 0,0 2 1,0-1-1,0 2 0,-1 1 0,0 0 0,0 2 1,-1 0-1,-21 0 0,12 4-6733</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2.002"/>
    </inkml:context>
    <inkml:brush xml:id="br0">
      <inkml:brushProperty name="width" value="0.05" units="cm"/>
      <inkml:brushProperty name="height" value="0.05" units="cm"/>
    </inkml:brush>
  </inkml:definitions>
  <inkml:trace contextRef="#ctx0" brushRef="#br0">216 0 24575,'-13'0'0,"-1"0"0,1 1 0,-1 1 0,1 0 0,-1 1 0,-24 9 0,32-10 0,1 0 0,0 1 0,0 0 0,0 0 0,1 0 0,-1 1 0,1-1 0,0 1 0,0 0 0,0 1 0,0-1 0,1 1 0,-1-1 0,1 1 0,0 0 0,1 0 0,-1 0 0,1 1 0,-2 6 0,-3 22 0,2 1 0,2-1 0,1 1 0,1 0 0,5 41 0,-2-26 0,69 1072 0,-69-1081 0,-1-18 0,0-1 0,2 1 0,0-1 0,2 0 0,11 37 0,-6-43-1365,-1-10-5461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2.439"/>
    </inkml:context>
    <inkml:brush xml:id="br0">
      <inkml:brushProperty name="width" value="0.05" units="cm"/>
      <inkml:brushProperty name="height" value="0.05" units="cm"/>
    </inkml:brush>
  </inkml:definitions>
  <inkml:trace contextRef="#ctx0" brushRef="#br0">237 58 24575,'-1'1'0,"1"1"0,0 0 0,-1-1 0,0 1 0,1-1 0,-1 1 0,0-1 0,0 1 0,0-1 0,0 0 0,0 1 0,0-1 0,0 0 0,0 0 0,0 0 0,-3 2 0,-26 17 0,21-14 0,-8 5 0,0 1 0,1 1 0,1 1 0,0 0 0,-18 22 0,25-26 0,1 1 0,0 0 0,1 0 0,0 1 0,0-1 0,1 1 0,1 0 0,0 1 0,-3 23 0,3-16 0,2 1 0,1 0 0,0 0 0,2 0 0,0 0 0,1 0 0,1 0 0,8 27 0,-8-38 0,1-1 0,-1 1 0,2-1 0,-1 0 0,1 0 0,0 0 0,1-1 0,0 0 0,1 0 0,0 0 0,0-1 0,0 0 0,1 0 0,0-1 0,0 0 0,0-1 0,1 1 0,0-2 0,12 6 0,-4-5 0,0-1 0,0 0 0,0-1 0,1-1 0,-1-1 0,1 0 0,-1-2 0,0 0 0,1 0 0,-1-2 0,0 0 0,0-1 0,0-1 0,0 0 0,-1-1 0,27-15 0,-29 14 0,-1-1 0,0 0 0,-1-1 0,1-1 0,-2 0 0,1-1 0,-1 0 0,14-19 0,-19 21 0,0 0 0,-1 0 0,1-1 0,-2 0 0,0 0 0,0 0 0,-1 0 0,0-1 0,0 1 0,-1-1 0,-1 0 0,1-19 0,-3 20 0,0-1 0,0 1 0,-1 0 0,0-1 0,0 1 0,-2 0 0,1 1 0,-1-1 0,-8-14 0,2 9 0,1 0 0,-2 1 0,0 1 0,0 0 0,-16-14 0,-5 0 0,-1 2 0,-1 2 0,-1 1 0,-38-18 0,35 21-341,0 2 0,-2 1-1,-48-12 1,66 23-6485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3.084"/>
    </inkml:context>
    <inkml:brush xml:id="br0">
      <inkml:brushProperty name="width" value="0.05" units="cm"/>
      <inkml:brushProperty name="height" value="0.05" units="cm"/>
    </inkml:brush>
  </inkml:definitions>
  <inkml:trace contextRef="#ctx0" brushRef="#br0">808 180 24575,'0'-5'0,"-1"0"0,1 0 0,-1 0 0,-1 1 0,1-1 0,-1 0 0,0 0 0,0 1 0,0-1 0,-3-4 0,-33-42 0,25 34 0,10 13 0,-1-1 0,0 1 0,0 0 0,0 0 0,0 0 0,0 1 0,-1-1 0,0 1 0,1 0 0,-1 1 0,0-1 0,-1 1 0,1 0 0,0 0 0,-1 0 0,1 1 0,-1 0 0,1 0 0,-11 0 0,7 2 0,0 0 0,0 0 0,0 1 0,1 0 0,-1 0 0,1 1 0,-1 0 0,1 0 0,0 1 0,0 1 0,-13 9 0,-4 5 0,0 1 0,2 2 0,0 0 0,-27 37 0,-69 110 0,77-102 0,3 2 0,3 1 0,-38 109 0,59-137 0,3 1 0,1 0 0,2 1 0,2 0 0,2 1 0,2 0 0,4 72 0,1-97 0,1-1 0,0 1 0,2-1 0,0 0 0,1 0 0,1 0 0,1-1 0,0 0 0,2 0 0,0-1 0,1-1 0,0 1 0,2-2 0,-1 0 0,2 0 0,0-1 0,1-1 0,0 0 0,1-1 0,1-1 0,-1-1 0,2 0 0,-1-1 0,2-1 0,-1 0 0,1-1 0,31 6 0,-27-8 0,0-1 0,0-2 0,1 0 0,0-1 0,-1-1 0,1-1 0,-1-2 0,1 0 0,33-9 0,-42 7 0,0 0 0,-1-1 0,0 0 0,0-1 0,-1-1 0,0 0 0,0-1 0,-1 0 0,0-1 0,-1-1 0,0 1 0,0-2 0,-1 1 0,-1-2 0,13-19 0,-11 11 0,-2 0 0,0 0 0,-1 0 0,-1-1 0,-1-1 0,-1 1 0,-1-1 0,-1 0 0,-1 0 0,-1 0 0,-1 0 0,-4-30 0,0 16 0,-3 0 0,-1 0 0,-1 1 0,-2 0 0,-2 1 0,-31-62 0,35 79 0,-2 1 0,0 1 0,0-1 0,-2 2 0,0 0 0,-1 0 0,-26-20 0,31 27 0,-1 1 0,-1 0 0,0 1 0,1 0 0,-2 1 0,1 0 0,-1 1 0,1 0 0,-1 1 0,0 0 0,-1 1 0,1 0 0,-18 0 0,24 3-57,1-1 0,0 0 1,0 1-1,-1 0 0,1 0 0,0 1 0,0-1 0,0 1 0,1 0 0,-1 1 0,0-1 1,1 1-1,-1 0 0,1 0 0,0 0 0,0 0 0,0 1 0,0 0 0,1 0 1,0 0-1,-1 0 0,1 0 0,-3 7 0,0 7-6769</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3.624"/>
    </inkml:context>
    <inkml:brush xml:id="br0">
      <inkml:brushProperty name="width" value="0.05" units="cm"/>
      <inkml:brushProperty name="height" value="0.05" units="cm"/>
    </inkml:brush>
  </inkml:definitions>
  <inkml:trace contextRef="#ctx0" brushRef="#br0">238 23 24575,'0'-5'0,"5"-5"0,1 3 0,-5 7 0,-7 12 0,-2 18 0,-5 17 0,-4 18 0,-8 15 0,-4 16 0,-2 15 0,1 9 0,4 7 0,3 4 0,5-7 0,6-7 0,4-11 0,5-23-8191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4.044"/>
    </inkml:context>
    <inkml:brush xml:id="br0">
      <inkml:brushProperty name="width" value="0.05" units="cm"/>
      <inkml:brushProperty name="height" value="0.05" units="cm"/>
    </inkml:brush>
  </inkml:definitions>
  <inkml:trace contextRef="#ctx0" brushRef="#br0">21 21 24575,'-4'-5'0,"-9"-9"0,10 13 0,5 9 0,6 8 0,0-1 0,1 0 0,14 18 0,6 9 0,163 272 0,224 344 0,-322-529-1365,-59-83-5461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4.476"/>
    </inkml:context>
    <inkml:brush xml:id="br0">
      <inkml:brushProperty name="width" value="0.05" units="cm"/>
      <inkml:brushProperty name="height" value="0.05" units="cm"/>
    </inkml:brush>
  </inkml:definitions>
  <inkml:trace contextRef="#ctx0" brushRef="#br0">573 189 24575,'0'1'0,"0"-1"0,1 0 0,-1 0 0,0 0 0,1 0 0,-1 0 0,0 0 0,1 0 0,-1 0 0,0 0 0,1-1 0,-1 1 0,0 0 0,1 0 0,-1 0 0,0 0 0,1 0 0,-1 0 0,0-1 0,1 1 0,-1 0 0,0 0 0,0-1 0,1 1 0,-1 0 0,0 0 0,0-1 0,0 1 0,1 0 0,-1 0 0,0-1 0,0 1 0,0 0 0,0-1 0,0 1 0,0 0 0,1-1 0,-2 0 0,1 1 0,0-1 0,0 1 0,0-1 0,-1 1 0,1-1 0,0 1 0,-1-1 0,1 1 0,0-1 0,-1 1 0,1 0 0,-1-1 0,1 1 0,-1-1 0,1 1 0,0 0 0,-1 0 0,1-1 0,-1 1 0,0 0 0,1 0 0,-1-1 0,0 1 0,-6-1 0,0-1 0,0 1 0,0 0 0,-1 1 0,1 0 0,0 0 0,0 1 0,-14 2 0,-59 19 0,53-12 0,0 1 0,1 2 0,0 0 0,1 2 0,1 0 0,0 2 0,1 1 0,1 0 0,0 2 0,-33 40 0,42-44 0,1 1 0,0 0 0,1 1 0,1 0 0,0 1 0,2 0 0,0 1 0,1 0 0,1 0 0,1 0 0,1 1 0,1-1 0,1 1 0,0 0 0,3 36 0,0-42 0,1 0 0,1-1 0,1 1 0,0 0 0,0-1 0,2 0 0,0 0 0,0-1 0,1 1 0,1-1 0,0-1 0,16 19 0,-10-16 0,1-1 0,0 0 0,1-1 0,0-1 0,1 0 0,0-2 0,1 0 0,29 12 0,-14-10 0,0-1 0,0-2 0,1-1 0,0-1 0,1-3 0,0 0 0,-1-2 0,1-2 0,0-1 0,57-10 0,-74 8 0,1-2 0,-1 0 0,0-1 0,-1 0 0,1-2 0,-1 0 0,-1-1 0,1 0 0,-2-2 0,1 0 0,-2 0 0,18-18 0,-21 17 0,-1 0 0,0-1 0,0-1 0,-2 0 0,1 0 0,-2 0 0,0-1 0,-1 0 0,0-1 0,-1 1 0,-1-1 0,0 0 0,-1 0 0,1-23 0,-4 9 0,-1 0 0,-1 0 0,-1 0 0,-2 0 0,-1 1 0,-2-1 0,0 1 0,-2 1 0,-1 0 0,-2 0 0,0 1 0,-19-26 0,12 22 0,-1 1 0,-1 1 0,-2 1 0,-1 1 0,-1 1 0,-1 1 0,-1 2 0,-2 0 0,-49-28 0,57 39 40,-1 1 0,-27-9 0,41 17-205,-1 0 0,1 1 0,-1 0 0,0 0 0,1 1 0,-1 1 0,0-1 0,-13 2 0,0 5-6661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4.896"/>
    </inkml:context>
    <inkml:brush xml:id="br0">
      <inkml:brushProperty name="width" value="0.05" units="cm"/>
      <inkml:brushProperty name="height" value="0.05" units="cm"/>
    </inkml:brush>
  </inkml:definitions>
  <inkml:trace contextRef="#ctx0" brushRef="#br0">473 58 24575,'1'-7'0,"-2"1"0,1-1 0,-1 0 0,-2-9 0,3 15 0,-1 1 0,1-1 0,0 0 0,0 1 0,0-1 0,-1 0 0,1 1 0,0-1 0,-1 0 0,1 1 0,0-1 0,-1 1 0,1-1 0,-1 0 0,1 1 0,-1 0 0,1-1 0,-1 1 0,1-1 0,-1 1 0,0-1 0,1 1 0,-1 0 0,0 0 0,1-1 0,-1 1 0,0 0 0,1 0 0,-1 0 0,0 0 0,1-1 0,-1 1 0,0 0 0,1 0 0,-1 1 0,0-1 0,0 0 0,1 0 0,-1 0 0,0 0 0,1 1 0,-1-1 0,0 0 0,1 0 0,-1 1 0,1-1 0,-1 1 0,0-1 0,1 0 0,-1 1 0,1-1 0,-1 1 0,1-1 0,-1 1 0,1 0 0,0-1 0,-1 1 0,-7 7 0,1 0 0,0 1 0,0 0 0,1 0 0,-10 18 0,-24 58 0,29-58 0,-59 142 0,7 3 0,-69 306 0,105-338 0,6 0 0,7 1 0,5 0 0,11 155 0,4-244-1365,1-14-5461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5.347"/>
    </inkml:context>
    <inkml:brush xml:id="br0">
      <inkml:brushProperty name="width" value="0.05" units="cm"/>
      <inkml:brushProperty name="height" value="0.05" units="cm"/>
    </inkml:brush>
  </inkml:definitions>
  <inkml:trace contextRef="#ctx0" brushRef="#br0">224 43 24575,'-12'15'0,"0"0"0,1 1 0,-17 32 0,25-42 0,-30 59 0,3 1 0,-37 117 0,60-158 0,0 0 0,2 1 0,1-1 0,1 1 0,2 0 0,0 0 0,2 0 0,0 0 0,10 45 0,-9-60 0,1 0 0,0 0 0,1 0 0,1 0 0,-1-1 0,2 1 0,-1-1 0,2-1 0,-1 1 0,1-1 0,1 0 0,-1 0 0,1-1 0,1 0 0,0-1 0,0 0 0,0 0 0,1-1 0,0 0 0,0-1 0,1 0 0,-1 0 0,1-1 0,12 3 0,7-1 0,-1-1 0,1-1 0,0-1 0,0-2 0,0-1 0,0-2 0,58-9 0,-65 6 0,0 0 0,0-2 0,0 0 0,-1-2 0,0 0 0,-1-2 0,0 0 0,-1-1 0,0-1 0,28-25 0,-39 31 0,-2-1 0,1-1 0,-1 1 0,0-1 0,-1-1 0,0 1 0,0-1 0,-1 0 0,0 0 0,-1-1 0,0 1 0,-1-1 0,3-16 0,-4 12 0,-1 1 0,-1-1 0,0 0 0,-1 0 0,0 0 0,-1 0 0,-1 1 0,-1-1 0,-8-23 0,-2 4 0,-1 1 0,-2 0 0,-1 1 0,-1 1 0,-2 1 0,-1 1 0,-2 1 0,-29-29 0,24 30 0,-1 0 0,-1 2 0,-1 2 0,-1 1 0,-1 1 0,-1 2 0,-49-19 0,75 34 12,-1 1 0,0 1 0,0 0 0,0 0 0,0 1 0,-1 0 0,1 1 0,0 0 0,-12 2 0,19-2-49,0 0 0,1 0 0,-1 1-1,1-1 1,-1 1 0,1 0 0,-1 0 0,1 0 0,0 0 0,-1 0 0,1 0-1,0 1 1,0-1 0,0 1 0,0 0 0,0-1 0,0 1 0,0 0 0,1 0-1,-1 0 1,1 0 0,-1 0 0,1 1 0,0-1 0,0 0 0,0 1 0,0-1-1,0 1 1,1-1 0,-1 1 0,1-1 0,-1 1 0,1-1 0,0 1 0,0 0-1,0-1 1,0 1 0,1-1 0,0 6 0,7 18-6789</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5.787"/>
    </inkml:context>
    <inkml:brush xml:id="br0">
      <inkml:brushProperty name="width" value="0.05" units="cm"/>
      <inkml:brushProperty name="height" value="0.05" units="cm"/>
    </inkml:brush>
  </inkml:definitions>
  <inkml:trace contextRef="#ctx0" brushRef="#br0">0 39 24575,'0'-30'0,"0"21"0,0 21 0,2 104 0,6 0 0,4 0 0,38 160 0,-28-191 0,4 0 0,3-2 0,4-1 0,4-2 0,52 86 0,-71-136-227,2 0-1,1-1 1,2-1-1,0-1 1,30 26-1,-7-17-6598</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6.174"/>
    </inkml:context>
    <inkml:brush xml:id="br0">
      <inkml:brushProperty name="width" value="0.05" units="cm"/>
      <inkml:brushProperty name="height" value="0.05" units="cm"/>
    </inkml:brush>
  </inkml:definitions>
  <inkml:trace contextRef="#ctx0" brushRef="#br0">256 1 24575,'-2'11'0,"0"1"0,-1-1 0,0 0 0,-1 0 0,0-1 0,-1 1 0,0-1 0,-6 11 0,9-19 0,-22 45 0,-16 25 0,3 2 0,-50 145 0,80-192 0,1 0 0,1 1 0,1 0 0,1 0 0,1 28 0,3-37 0,1 0 0,0 0 0,2 0 0,0 0 0,1 0 0,1-1 0,0 0 0,12 22 0,-7-22 0,0 0 0,1-1 0,1 0 0,1-1 0,0-1 0,1 0 0,0-1 0,2 0 0,-1-2 0,2 0 0,-1-1 0,26 12 0,-25-14 0,1 0 0,0-2 0,0 0 0,0-2 0,1 0 0,0-1 0,0-1 0,0-1 0,0 0 0,0-2 0,0 0 0,39-6 0,-46 3 0,0 0 0,-1-1 0,1-1 0,-1 0 0,0 0 0,0-1 0,0-1 0,-1 0 0,0 0 0,0-1 0,-1-1 0,15-15 0,-14 11 0,-1 0 0,0-1 0,-1-1 0,0 1 0,-2-1 0,1-1 0,-2 1 0,0-1 0,4-17 0,-4 1 0,0 1 0,-2-1 0,-2-1 0,-1 1 0,-1 0 0,-2 0 0,-1 0 0,-1 0 0,-2 0 0,-10-31 0,8 38 12,-1 1 0,-1 0 0,-1 0 0,-1 1 0,-1 0 0,-1 1 0,-1 0 0,-1 1 0,-21-20 0,24 27-118,-1 2 0,-1-1 0,1 2 0,-2 0 0,0 1 0,0 1-1,-1 0 1,0 1 0,0 1 0,-1 0 0,0 1 0,0 2 0,-26-5 0,-17 4-6720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37.715"/>
    </inkml:context>
    <inkml:brush xml:id="br0">
      <inkml:brushProperty name="width" value="0.05" units="cm"/>
      <inkml:brushProperty name="height" value="0.05" units="cm"/>
    </inkml:brush>
  </inkml:definitions>
  <inkml:trace contextRef="#ctx0" brushRef="#br0">309 307 24575,'-33'-8'0,"30"7"0,-1 0 0,1-1 0,-1 1 0,0 1 0,1-1 0,-1 0 0,1 1 0,-1 0 0,-6 0 0,5 2 0,0-1 0,0 1 0,0 0 0,0 0 0,0 1 0,0 0 0,1 0 0,-1 0 0,1 0 0,0 0 0,0 1 0,0 0 0,1 0 0,-1 0 0,1 0 0,-4 7 0,-7 11 0,1 0 0,-10 25 0,19-38 0,-98 204 0,144-307 0,78-159 0,23-2 0,-138 246 0,0 1 0,0 0 0,1 1 0,9-11 0,-14 17 0,0 0 0,0 1 0,-1-1 0,1 0 0,0 0 0,0 0 0,0 1 0,0-1 0,0 1 0,0-1 0,0 1 0,0-1 0,0 1 0,0-1 0,0 1 0,0 0 0,0 0 0,0-1 0,0 1 0,1 0 0,-1 0 0,0 0 0,0 0 0,0 0 0,0 1 0,0-1 0,0 0 0,1 0 0,-1 1 0,0-1 0,0 1 0,0-1 0,0 1 0,0-1 0,0 1 0,-1 0 0,1-1 0,0 1 0,0 0 0,0 0 0,0 0 0,-1-1 0,1 1 0,0 0 0,-1 0 0,1 0 0,-1 0 0,1 2 0,7 16 0,-1 0 0,-1 0 0,-1 1 0,-1-1 0,-1 1 0,2 31 0,0-3 0,5 24-341,2 0 0,4-1-1,37 103 1,-43-149-6485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38.057"/>
    </inkml:context>
    <inkml:brush xml:id="br0">
      <inkml:brushProperty name="width" value="0.05" units="cm"/>
      <inkml:brushProperty name="height" value="0.05" units="cm"/>
    </inkml:brush>
  </inkml:definitions>
  <inkml:trace contextRef="#ctx0" brushRef="#br0">59 138 24575,'-9'-8'0,"1"-1"0,0 0 0,1-1 0,-12-18 0,18 27 0,0-1 0,0 1 0,0 0 0,1-1 0,-1 1 0,0-1 0,1 1 0,-1-1 0,1 0 0,0 1 0,-1-1 0,1 1 0,0-1 0,0 0 0,0 1 0,0-1 0,0 0 0,1 1 0,-1-1 0,0 1 0,1-1 0,-1 0 0,1 1 0,0-1 0,-1 1 0,1-1 0,0 1 0,0 0 0,0-1 0,0 1 0,0 0 0,0 0 0,0 0 0,0-1 0,1 1 0,-1 0 0,0 0 0,1 1 0,-1-1 0,1 0 0,-1 0 0,1 1 0,-1-1 0,1 1 0,2-1 0,17-4 0,0 2 0,0 0 0,0 1 0,0 1 0,43 4 0,-13-1 0,166 1-1365,-176-3-5461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2.155"/>
    </inkml:context>
    <inkml:brush xml:id="br0">
      <inkml:brushProperty name="width" value="0.05" units="cm"/>
      <inkml:brushProperty name="height" value="0.05" units="cm"/>
    </inkml:brush>
  </inkml:definitions>
  <inkml:trace contextRef="#ctx0" brushRef="#br0">289 395 24575,'-1'-2'0,"1"0"0,-1 0 0,1 0 0,-1 0 0,0 0 0,0 0 0,0 0 0,0 0 0,-1 0 0,1 0 0,0 1 0,-1-1 0,1 0 0,-1 1 0,1-1 0,-1 1 0,-2-2 0,-33-19 0,34 21 0,-1-1 0,1 1 0,-1-1 0,1 1 0,-1 0 0,1 1 0,-1-1 0,0 0 0,0 1 0,1 0 0,-1 0 0,0 0 0,1 1 0,-1-1 0,0 1 0,1 0 0,-1 0 0,0 0 0,1 0 0,-1 1 0,-5 2 0,4 0 0,1 0 0,-1 0 0,1 1 0,0-1 0,0 1 0,1 0 0,-1 0 0,1 0 0,0 0 0,0 0 0,1 1 0,0 0 0,-2 5 0,-9 49 0,12-50 0,0 0 0,-1-1 0,0 1 0,-1-1 0,0 1 0,0-1 0,-9 16 0,12-25 0,0 1 0,-1-1 0,1 0 0,0 1 0,0-1 0,-1 0 0,1 1 0,0-1 0,0 0 0,-1 0 0,1 1 0,0-1 0,-1 0 0,1 0 0,0 0 0,-1 0 0,1 1 0,0-1 0,-1 0 0,1 0 0,0 0 0,-1 0 0,1 0 0,-1 0 0,1 0 0,0 0 0,-1 0 0,1 0 0,-1 0 0,1 0 0,0 0 0,-1 0 0,1 0 0,0-1 0,-1 1 0,1 0 0,0 0 0,-1 0 0,1 0 0,0-1 0,-1 1 0,1 0 0,0 0 0,0-1 0,-1 1 0,1 0 0,0-1 0,0 1 0,-1 0 0,1-1 0,0 1 0,0 0 0,0-1 0,0 1 0,0 0 0,-1-1 0,1 1 0,0-1 0,-10-27 0,9 24 0,-7-26 0,2 0 0,1 0 0,-1-48 0,8-93 0,-1 160 0,-1 0 0,2 0 0,0 1 0,0-1 0,1 0 0,0 1 0,1 0 0,0 0 0,0 0 0,2 0 0,5-9 0,-7 14 0,0 0 0,0 1 0,0-1 0,1 1 0,-1 0 0,1 0 0,0 1 0,0-1 0,0 1 0,1 0 0,-1 1 0,1-1 0,0 1 0,0 0 0,0 1 0,0-1 0,0 1 0,0 0 0,0 1 0,0-1 0,6 2 0,1-1 0,0 2 0,0-1 0,-1 2 0,1 0 0,0 0 0,-1 1 0,0 1 0,0 0 0,15 9 0,-23-12 0,0 0 0,0 1 0,0-1 0,0 1 0,0 0 0,-1 0 0,1 1 0,-1-1 0,0 1 0,0 0 0,0-1 0,-1 1 0,1 0 0,-1 1 0,0-1 0,0 0 0,0 1 0,-1-1 0,1 1 0,-1-1 0,0 1 0,-1 0 0,1 0 0,-1-1 0,0 1 0,0 0 0,0 0 0,-2 5 0,0-4 0,0-1 0,0 0 0,-1 0 0,1 0 0,-1 0 0,-1 0 0,1-1 0,-1 1 0,1-1 0,-1 0 0,0 0 0,-1 0 0,1-1 0,-1 1 0,0-1 0,-7 4 0,-8 3 0,0 0 0,-40 12 0,2-6 0,-20 8 0,77-24 0,0 0 0,0 1 0,1-1 0,-1 0 0,0 1 0,0-1 0,0 1 0,0-1 0,0 1 0,1-1 0,-1 1 0,0 0 0,1-1 0,-1 1 0,0 0 0,1 0 0,-1-1 0,1 1 0,-1 0 0,0 1 0,1-1 0,0-1 0,1 1 0,-1-1 0,0 1 0,0 0 0,0-1 0,1 1 0,-1-1 0,0 1 0,1-1 0,-1 1 0,0-1 0,1 1 0,-1-1 0,0 1 0,1-1 0,-1 1 0,1-1 0,-1 0 0,1 1 0,-1-1 0,1 0 0,0 1 0,45 16 0,-36-13 0,41 13 0,111 43 0,-132-47 0,0 1 0,-1 1 0,32 24 0,-56-36 0,0 1 0,-1 0 0,1 0 0,-1 0 0,0 1 0,0-1 0,0 1 0,-1 0 0,0 0 0,5 9 0,-7-12 0,-1 1 0,1-1 0,-1 0 0,1 0 0,-1 0 0,0 0 0,0 1 0,0-1 0,0 0 0,0 0 0,0 0 0,-1 0 0,1 1 0,-1-1 0,0 0 0,1 0 0,-1 0 0,0 0 0,0 0 0,0 0 0,-1 0 0,1-1 0,0 1 0,-1 0 0,1-1 0,-1 1 0,1-1 0,-1 1 0,0-1 0,0 0 0,1 0 0,-4 2 0,-6 3 0,0-1 0,0 0 0,0-1 0,-1 0 0,1-1 0,-1 0 0,0-1 0,0 0 0,-12 0 0,-15 0 0,-56-5 0,70 1-273,0-1 0,-1-1 0,1-1 0,-39-13 0,26 2-6553</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2.746"/>
    </inkml:context>
    <inkml:brush xml:id="br0">
      <inkml:brushProperty name="width" value="0.05" units="cm"/>
      <inkml:brushProperty name="height" value="0.05" units="cm"/>
    </inkml:brush>
  </inkml:definitions>
  <inkml:trace contextRef="#ctx0" brushRef="#br0">355 49 24575,'0'-2'0,"-1"0"0,1 0 0,0 0 0,-1 1 0,0-1 0,0 0 0,1 1 0,-1-1 0,0 0 0,0 1 0,0-1 0,-1 1 0,1-1 0,0 1 0,0 0 0,-1-1 0,1 1 0,-1 0 0,1 0 0,-1 0 0,0 0 0,1 0 0,-1 1 0,-3-2 0,-1 0 0,0-1 0,-1 1 0,0 1 0,1-1 0,-11 0 0,7 2 0,0 0 0,-1 1 0,1 0 0,0 1 0,0 0 0,-1 0 0,2 1 0,-1 0 0,0 1 0,1 0 0,-1 1 0,-10 7 0,9-5 0,0 1 0,1 0 0,-1 1 0,2 0 0,-1 1 0,1 0 0,1 1 0,0 0 0,-8 13 0,11-15 0,1-1 0,0 1 0,0 0 0,1 0 0,0 0 0,0 0 0,1 1 0,1-1 0,0 1 0,0-1 0,0 1 0,2 16 0,1-18 0,-1 0 0,1-1 0,0 1 0,1-1 0,0 1 0,0-1 0,1 0 0,0 0 0,0-1 0,0 1 0,1-1 0,0 0 0,0 0 0,1 0 0,-1-1 0,1 0 0,9 6 0,1-1 0,1 0 0,0-1 0,0-1 0,1-1 0,0 0 0,1-1 0,0-1 0,-1-1 0,30 3 0,4-3 0,0-2 0,67-6 0,-32-5-1365,-11-1-5461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3.495"/>
    </inkml:context>
    <inkml:brush xml:id="br0">
      <inkml:brushProperty name="width" value="0.05" units="cm"/>
      <inkml:brushProperty name="height" value="0.05" units="cm"/>
    </inkml:brush>
  </inkml:definitions>
  <inkml:trace contextRef="#ctx0" brushRef="#br0">0 1 24575,'0'4'0,"0"7"0,0 4 0,5 6 0,1 7 0,4 8 0,1 6 0,2 6 0,-1-2 0,3 0 0,-3-2 0,-2-1 0,1-8 0,-1-4 0,-3-5 0,-2-10 0,-2-12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3.834"/>
    </inkml:context>
    <inkml:brush xml:id="br0">
      <inkml:brushProperty name="width" value="0.05" units="cm"/>
      <inkml:brushProperty name="height" value="0.05" units="cm"/>
    </inkml:brush>
  </inkml:definitions>
  <inkml:trace contextRef="#ctx0" brushRef="#br0">97 240 24575,'-6'-62'0,"4"50"0,0 0 0,1 0 0,0-1 0,1 1 0,2-21 0,-1 29 0,0 0 0,0 1 0,0-1 0,1 0 0,-1 1 0,1-1 0,0 1 0,0 0 0,0-1 0,1 1 0,-1 0 0,1 0 0,0 1 0,0-1 0,0 0 0,0 1 0,0 0 0,0 0 0,0 0 0,1 0 0,-1 0 0,7-1 0,0-1 0,0 1 0,1 1 0,-1 0 0,1 0 0,-1 1 0,1 0 0,0 1 0,0 0 0,-1 1 0,1 0 0,0 1 0,-1 0 0,0 0 0,1 1 0,-1 1 0,0 0 0,0 0 0,16 10 0,-17-8 0,0 0 0,0 0 0,-1 0 0,1 1 0,-2 1 0,1-1 0,-1 1 0,0 0 0,-1 1 0,1 0 0,-2 0 0,1 0 0,-1 0 0,-1 1 0,0 0 0,0 0 0,-1 0 0,3 18 0,-5-18 0,0 0 0,-1 1 0,0-1 0,-1 0 0,0 1 0,-1-1 0,0 0 0,0 0 0,-1 0 0,-1 0 0,1 0 0,-8 12 0,3-9 0,-1 0 0,0 0 0,0 0 0,-1-2 0,-1 1 0,0-1 0,-22 16 0,14-13 0,0-1 0,-2-1 0,1-1 0,-2 0 0,1-2 0,-1 0 0,-1-2 0,0 0 0,1-2 0,-47 6 0,27-12-1365,8-4-5461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4.379"/>
    </inkml:context>
    <inkml:brush xml:id="br0">
      <inkml:brushProperty name="width" value="0.05" units="cm"/>
      <inkml:brushProperty name="height" value="0.05" units="cm"/>
    </inkml:brush>
  </inkml:definitions>
  <inkml:trace contextRef="#ctx0" brushRef="#br0">286 45 24575,'0'-2'0,"0"0"0,0 1 0,0-1 0,0 0 0,-1 0 0,1 1 0,0-1 0,-1 0 0,1 1 0,-1-1 0,1 0 0,-1 1 0,0-1 0,0 1 0,0-1 0,0 1 0,0-1 0,0 1 0,0 0 0,0-1 0,-1 1 0,1 0 0,-1 0 0,1 0 0,0 0 0,-1 0 0,0 0 0,1 0 0,-1 1 0,1-1 0,-1 1 0,0-1 0,1 1 0,-1 0 0,0-1 0,0 1 0,1 0 0,-1 0 0,0 0 0,0 0 0,0 0 0,-2 1 0,-3 1 0,0-1 0,-1 1 0,1 0 0,0 0 0,1 1 0,-1-1 0,0 2 0,1-1 0,-9 7 0,-1 2 0,1 1 0,0 1 0,0 1 0,1 0 0,1 1 0,-14 23 0,21-30 0,1 0 0,0 1 0,0 0 0,1 0 0,0 0 0,1 0 0,0 1 0,1-1 0,0 1 0,0 0 0,1 0 0,1-1 0,1 21 0,0-26-5,0 1 0,0-1-1,1 0 1,-1 1-1,1-1 1,0 0 0,1 0-1,0 0 1,-1 0 0,1-1-1,1 1 1,-1-1 0,1 0-1,5 6 1,-2-4 30,1-1 0,-1 1 0,1-1 0,1-1 0,-1 1 0,0-1 0,17 5 0,3-2-322,0-1 0,0-2 0,0 0 0,44-1 0,-26-3-6529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4.738"/>
    </inkml:context>
    <inkml:brush xml:id="br0">
      <inkml:brushProperty name="width" value="0.05" units="cm"/>
      <inkml:brushProperty name="height" value="0.05" units="cm"/>
    </inkml:brush>
  </inkml:definitions>
  <inkml:trace contextRef="#ctx0" brushRef="#br0">46 1 24575,'-5'0'0,"-5"0"0,-6 0 0,5 0 0,8 0 0,9 0 0,12 0 0,13 0 0,9 0 0,11 0 0,10 0 0,13 0 0,-7 0-8191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5.125"/>
    </inkml:context>
    <inkml:brush xml:id="br0">
      <inkml:brushProperty name="width" value="0.05" units="cm"/>
      <inkml:brushProperty name="height" value="0.05" units="cm"/>
    </inkml:brush>
  </inkml:definitions>
  <inkml:trace contextRef="#ctx0" brushRef="#br0">103 37 24575,'0'-4'0,"-5"-2"0,-5 1 0,-1-4 0,-3 0 0,0 6 0,3 7 0,4 9 0,2 5 0,3 5 0,1 2 0,-4 2 0,0 5 0,0 1 0,0 0 0,3-1 0,4-7 0,4-7-8191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5.469"/>
    </inkml:context>
    <inkml:brush xml:id="br0">
      <inkml:brushProperty name="width" value="0.05" units="cm"/>
      <inkml:brushProperty name="height" value="0.05" units="cm"/>
    </inkml:brush>
  </inkml:definitions>
  <inkml:trace contextRef="#ctx0" brushRef="#br0">9 185 24575,'-4'-45'0,"2"38"0,1 0 0,0-1 0,1 1 0,0-1 0,0 1 0,1-8 0,0 12 0,0 0 0,0 0 0,0 0 0,1 0 0,-1 0 0,1 0 0,-1 1 0,1-1 0,0 0 0,0 1 0,0 0 0,0-1 0,0 1 0,1 0 0,-1 0 0,1 0 0,-1 1 0,6-3 0,3-2 0,0 1 0,1 1 0,-1 0 0,1 1 0,0 0 0,0 0 0,0 1 0,0 1 0,1 0 0,-1 1 0,0 0 0,0 1 0,23 4 0,-33-4 0,0-1 0,-1 0 0,1 1 0,-1-1 0,1 1 0,-1-1 0,1 1 0,-1 0 0,1 0 0,-1-1 0,1 1 0,-1 0 0,0 0 0,1 1 0,-1-1 0,0 0 0,0 0 0,0 0 0,0 1 0,0-1 0,0 1 0,-1-1 0,1 1 0,0-1 0,-1 1 0,1-1 0,-1 1 0,1-1 0,-1 1 0,0 0 0,0-1 0,1 1 0,-1 0 0,0-1 0,-1 1 0,1 0 0,0-1 0,0 1 0,-1 0 0,0 2 0,-2 2 0,0-1 0,0 0 0,0 1 0,-1-1 0,1-1 0,-1 1 0,0 0 0,0-1 0,-10 8 0,-130 89 0,143-100 0,0-1 0,0 1 0,0 0 0,0 0 0,0-1 0,0 1 0,1 0 0,-1 0 0,0 0 0,0 0 0,1 0 0,-1 0 0,0 0 0,1 0 0,-1 2 0,1-3 0,0 1 0,0-1 0,0 0 0,0 1 0,0-1 0,1 0 0,-1 1 0,0-1 0,0 0 0,0 1 0,1-1 0,-1 0 0,0 1 0,1-1 0,-1 0 0,0 0 0,0 1 0,1-1 0,-1 0 0,0 0 0,1 0 0,-1 1 0,1-1 0,-1 0 0,0 0 0,1 0 0,-1 0 0,0 0 0,1 0 0,40 1 0,2-6-682,45-12-1,-39 6-6143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6.091"/>
    </inkml:context>
    <inkml:brush xml:id="br0">
      <inkml:brushProperty name="width" value="0.05" units="cm"/>
      <inkml:brushProperty name="height" value="0.05" units="cm"/>
    </inkml:brush>
  </inkml:definitions>
  <inkml:trace contextRef="#ctx0" brushRef="#br0">300 16 24575,'-21'-8'0,"19"7"0,1 1 0,0-1 0,-1 0 0,1 0 0,-1 1 0,1-1 0,-1 0 0,1 1 0,-1 0 0,1-1 0,-1 1 0,0 0 0,1 0 0,-1 0 0,0 0 0,-2 0 0,-4 3 0,0 0 0,1 0 0,-1 0 0,1 1 0,0 0 0,0 0 0,0 1 0,1 0 0,-1 0 0,1 1 0,-5 6 0,-10 12 0,-26 37 0,33-42 0,1 0 0,0 0 0,2 2 0,0-1 0,-13 39 0,23-53 0,-1-1 0,1 1 0,0 0 0,0 0 0,0 0 0,1 0 0,0 0 0,0 0 0,1 0 0,0 0 0,0-1 0,0 1 0,0 0 0,1 0 0,0-1 0,0 1 0,1-1 0,0 0 0,0 0 0,0 0 0,0 0 0,1 0 0,0 0 0,0-1 0,0 0 0,0 0 0,10 7 0,-4-4 0,1-1 0,0 0 0,0 0 0,1-1 0,-1-1 0,1 0 0,0 0 0,0-1 0,1-1 0,-1 0 0,1 0 0,-1-1 0,1-1 0,-1 0 0,25-4 0,-27 2 0,-1 1 0,1-1 0,-1-1 0,1 0 0,-1 0 0,0-1 0,0 0 0,-1-1 0,1 0 0,-1 0 0,0-1 0,0 0 0,-1 0 0,1-1 0,-1 0 0,-1 0 0,0-1 0,0 1 0,0-1 0,8-16 0,-9 13 0,-3 7 0,0 0 0,0-1 0,0 1 0,0-1 0,0 1 0,-1-1 0,0 0 0,0 0 0,-1 0 0,1-8 0,-1 13 0,0-1 0,0 1 0,0 0 0,0 0 0,0 0 0,0 0 0,0-1 0,0 1 0,0 0 0,0 0 0,0 0 0,0 0 0,0-1 0,0 1 0,0 0 0,0 0 0,0 0 0,-1 0 0,1 0 0,0-1 0,0 1 0,0 0 0,0 0 0,0 0 0,0 0 0,-1 0 0,1 0 0,0-1 0,0 1 0,0 0 0,0 0 0,-1 0 0,1 0 0,0 0 0,0 0 0,0 0 0,0 0 0,-1 0 0,1 0 0,0 0 0,0 0 0,0 0 0,0 0 0,-1 0 0,1 0 0,-9 8 0,-5 12 0,8-9-114,1 1 1,0-1-1,0 1 0,2 1 0,-1-1 1,1 0-1,1 1 0,0 0 0,1-1 1,1 1-1,0 17 0,5-1-6712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12/18/2023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4115333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https://unsplash.com/photos/CPs2X8JYmS8</a:t>
            </a:r>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3997642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29</a:t>
            </a:fld>
            <a:endParaRPr lang="en-US"/>
          </a:p>
        </p:txBody>
      </p:sp>
    </p:spTree>
    <p:extLst>
      <p:ext uri="{BB962C8B-B14F-4D97-AF65-F5344CB8AC3E}">
        <p14:creationId xmlns:p14="http://schemas.microsoft.com/office/powerpoint/2010/main" val="2120899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AA5042B-1E63-40C1-80BF-457AA382B5C1}"/>
              </a:ext>
            </a:extLst>
          </p:cNvPr>
          <p:cNvSpPr>
            <a:spLocks noGrp="1"/>
          </p:cNvSpPr>
          <p:nvPr>
            <p:ph type="pic" sz="quarter" idx="12"/>
          </p:nvPr>
        </p:nvSpPr>
        <p:spPr>
          <a:xfrm>
            <a:off x="7874289" y="457200"/>
            <a:ext cx="3814597" cy="59436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3" name="Subtitle 2"/>
          <p:cNvSpPr>
            <a:spLocks noGrp="1"/>
          </p:cNvSpPr>
          <p:nvPr userDrawn="1">
            <p:ph type="subTitle" idx="1"/>
          </p:nvPr>
        </p:nvSpPr>
        <p:spPr>
          <a:xfrm>
            <a:off x="2998069" y="3110614"/>
            <a:ext cx="4465623" cy="440969"/>
          </a:xfrm>
        </p:spPr>
        <p:txBody>
          <a:bodyPr>
            <a:normAutofit/>
          </a:bodyPr>
          <a:lstStyle>
            <a:lvl1pPr marL="0" indent="0" algn="l">
              <a:buNone/>
              <a:defRPr lang="en-US" sz="2000" kern="1200" smtClean="0">
                <a:solidFill>
                  <a:schemeClr val="tx1">
                    <a:lumMod val="50000"/>
                    <a:lumOff val="50000"/>
                  </a:schemeClr>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
        <p:nvSpPr>
          <p:cNvPr id="6" name="Rectangle: Rounded Corners 5">
            <a:extLst>
              <a:ext uri="{FF2B5EF4-FFF2-40B4-BE49-F238E27FC236}">
                <a16:creationId xmlns:a16="http://schemas.microsoft.com/office/drawing/2014/main" id="{7A254C7B-7BC5-221C-6C48-70919B87CB37}"/>
              </a:ext>
            </a:extLst>
          </p:cNvPr>
          <p:cNvSpPr/>
          <p:nvPr userDrawn="1"/>
        </p:nvSpPr>
        <p:spPr>
          <a:xfrm>
            <a:off x="1053852" y="-888882"/>
            <a:ext cx="1399981" cy="4533905"/>
          </a:xfrm>
          <a:prstGeom prst="roundRect">
            <a:avLst>
              <a:gd name="adj" fmla="val 50000"/>
            </a:avLst>
          </a:prstGeom>
          <a:gradFill>
            <a:gsLst>
              <a:gs pos="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a:extLst>
              <a:ext uri="{FF2B5EF4-FFF2-40B4-BE49-F238E27FC236}">
                <a16:creationId xmlns:a16="http://schemas.microsoft.com/office/drawing/2014/main" id="{0DC05CDE-C52B-40B7-B4BA-33724C1D8F84}"/>
              </a:ext>
            </a:extLst>
          </p:cNvPr>
          <p:cNvSpPr>
            <a:spLocks noGrp="1"/>
          </p:cNvSpPr>
          <p:nvPr>
            <p:ph type="dt" sz="half" idx="13"/>
          </p:nvPr>
        </p:nvSpPr>
        <p:spPr/>
        <p:txBody>
          <a:bodyPr/>
          <a:lstStyle/>
          <a:p>
            <a:fld id="{425404F2-BE9A-4460-8815-8F645183555F}" type="datetimeFigureOut">
              <a:rPr lang="en-US" smtClean="0"/>
              <a:pPr/>
              <a:t>12/18/2023</a:t>
            </a:fld>
            <a:endParaRPr lang="en-US"/>
          </a:p>
        </p:txBody>
      </p:sp>
      <p:sp>
        <p:nvSpPr>
          <p:cNvPr id="15" name="Footer Placeholder 14">
            <a:extLst>
              <a:ext uri="{FF2B5EF4-FFF2-40B4-BE49-F238E27FC236}">
                <a16:creationId xmlns:a16="http://schemas.microsoft.com/office/drawing/2014/main" id="{38614599-D05F-E878-B5C9-AA292AE8F952}"/>
              </a:ext>
            </a:extLst>
          </p:cNvPr>
          <p:cNvSpPr>
            <a:spLocks noGrp="1"/>
          </p:cNvSpPr>
          <p:nvPr>
            <p:ph type="ftr" sz="quarter" idx="14"/>
          </p:nvPr>
        </p:nvSpPr>
        <p:spPr/>
        <p:txBody>
          <a:bodyPr/>
          <a:lstStyle/>
          <a:p>
            <a:r>
              <a:rPr lang="en-US"/>
              <a:t>www.anubhavtrainings.com</a:t>
            </a:r>
            <a:endParaRPr lang="en-US" dirty="0"/>
          </a:p>
        </p:txBody>
      </p:sp>
      <p:sp>
        <p:nvSpPr>
          <p:cNvPr id="16" name="Slide Number Placeholder 15">
            <a:extLst>
              <a:ext uri="{FF2B5EF4-FFF2-40B4-BE49-F238E27FC236}">
                <a16:creationId xmlns:a16="http://schemas.microsoft.com/office/drawing/2014/main" id="{2E26D554-A29F-64E3-B8CB-826AAA4692E2}"/>
              </a:ext>
            </a:extLst>
          </p:cNvPr>
          <p:cNvSpPr>
            <a:spLocks noGrp="1"/>
          </p:cNvSpPr>
          <p:nvPr>
            <p:ph type="sldNum" sz="quarter" idx="15"/>
          </p:nvPr>
        </p:nvSpPr>
        <p:spPr/>
        <p:txBody>
          <a:bodyPr/>
          <a:lstStyle/>
          <a:p>
            <a:fld id="{96E69268-9C8B-4EBF-A9EE-DC5DC2D48DC3}" type="slidenum">
              <a:rPr lang="en-US" smtClean="0"/>
              <a:pPr/>
              <a:t>‹#›</a:t>
            </a:fld>
            <a:endParaRPr lang="en-US"/>
          </a:p>
        </p:txBody>
      </p:sp>
      <p:sp>
        <p:nvSpPr>
          <p:cNvPr id="17" name="Title 16">
            <a:extLst>
              <a:ext uri="{FF2B5EF4-FFF2-40B4-BE49-F238E27FC236}">
                <a16:creationId xmlns:a16="http://schemas.microsoft.com/office/drawing/2014/main" id="{89077266-29FE-F506-13C7-062F5A7F349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865608"/>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1280924"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4089236"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3" name="Picture Placeholder 14">
            <a:extLst>
              <a:ext uri="{FF2B5EF4-FFF2-40B4-BE49-F238E27FC236}">
                <a16:creationId xmlns:a16="http://schemas.microsoft.com/office/drawing/2014/main" id="{769836EF-E50C-1D80-7BC5-2C1FCB443C2A}"/>
              </a:ext>
            </a:extLst>
          </p:cNvPr>
          <p:cNvSpPr>
            <a:spLocks noGrp="1"/>
          </p:cNvSpPr>
          <p:nvPr>
            <p:ph type="pic" sz="quarter" idx="13"/>
          </p:nvPr>
        </p:nvSpPr>
        <p:spPr>
          <a:xfrm>
            <a:off x="666174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4" name="Picture Placeholder 14">
            <a:extLst>
              <a:ext uri="{FF2B5EF4-FFF2-40B4-BE49-F238E27FC236}">
                <a16:creationId xmlns:a16="http://schemas.microsoft.com/office/drawing/2014/main" id="{B3EB6BE3-0B1D-874E-F694-CFFDA07BFA26}"/>
              </a:ext>
            </a:extLst>
          </p:cNvPr>
          <p:cNvSpPr>
            <a:spLocks noGrp="1"/>
          </p:cNvSpPr>
          <p:nvPr>
            <p:ph type="pic" sz="quarter" idx="14"/>
          </p:nvPr>
        </p:nvSpPr>
        <p:spPr>
          <a:xfrm>
            <a:off x="922206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5" name="Picture 4">
            <a:extLst>
              <a:ext uri="{FF2B5EF4-FFF2-40B4-BE49-F238E27FC236}">
                <a16:creationId xmlns:a16="http://schemas.microsoft.com/office/drawing/2014/main" id="{3E283EC2-3176-C1E7-9CC6-336F2EC894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75579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6150404" cy="509048"/>
          </a:xfrm>
        </p:spPr>
        <p:txBody>
          <a:bodyPr>
            <a:noAutofit/>
          </a:bodyPr>
          <a:lstStyle>
            <a:lvl1pPr>
              <a:defRPr sz="3600" b="1">
                <a:latin typeface="+mn-lt"/>
              </a:defRPr>
            </a:lvl1pPr>
          </a:lstStyle>
          <a:p>
            <a:r>
              <a:rPr lang="en-US" dirty="0"/>
              <a:t>Click to edit</a:t>
            </a:r>
          </a:p>
        </p:txBody>
      </p:sp>
      <p:sp>
        <p:nvSpPr>
          <p:cNvPr id="4" name="Text Placeholder 3">
            <a:extLst>
              <a:ext uri="{FF2B5EF4-FFF2-40B4-BE49-F238E27FC236}">
                <a16:creationId xmlns:a16="http://schemas.microsoft.com/office/drawing/2014/main" id="{CB0770F5-62F7-D971-F2E0-3D95B8950A24}"/>
              </a:ext>
            </a:extLst>
          </p:cNvPr>
          <p:cNvSpPr>
            <a:spLocks noGrp="1"/>
          </p:cNvSpPr>
          <p:nvPr>
            <p:ph type="body" sz="quarter" idx="11"/>
          </p:nvPr>
        </p:nvSpPr>
        <p:spPr>
          <a:xfrm>
            <a:off x="1030147" y="1468760"/>
            <a:ext cx="6134241" cy="371615"/>
          </a:xfrm>
        </p:spPr>
        <p:txBody>
          <a:bodyPr anchor="ctr">
            <a:noAutofit/>
          </a:bodyPr>
          <a:lstStyle>
            <a:lvl1pPr marL="0" indent="0">
              <a:buFontTx/>
              <a:buNone/>
              <a:defRPr sz="180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p>
        </p:txBody>
      </p:sp>
      <p:sp>
        <p:nvSpPr>
          <p:cNvPr id="13" name="Picture Placeholder 12">
            <a:extLst>
              <a:ext uri="{FF2B5EF4-FFF2-40B4-BE49-F238E27FC236}">
                <a16:creationId xmlns:a16="http://schemas.microsoft.com/office/drawing/2014/main" id="{B6395716-0E22-8C6D-2F09-AB6CE421CA06}"/>
              </a:ext>
            </a:extLst>
          </p:cNvPr>
          <p:cNvSpPr>
            <a:spLocks noGrp="1"/>
          </p:cNvSpPr>
          <p:nvPr>
            <p:ph type="pic" sz="quarter" idx="12"/>
          </p:nvPr>
        </p:nvSpPr>
        <p:spPr>
          <a:xfrm>
            <a:off x="1030144"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sp>
        <p:nvSpPr>
          <p:cNvPr id="12" name="Picture Placeholder 11">
            <a:extLst>
              <a:ext uri="{FF2B5EF4-FFF2-40B4-BE49-F238E27FC236}">
                <a16:creationId xmlns:a16="http://schemas.microsoft.com/office/drawing/2014/main" id="{A581B83D-31CE-3BFF-D9DF-C48FD812AAB6}"/>
              </a:ext>
            </a:extLst>
          </p:cNvPr>
          <p:cNvSpPr>
            <a:spLocks noGrp="1"/>
          </p:cNvSpPr>
          <p:nvPr>
            <p:ph type="pic" sz="quarter" idx="13"/>
          </p:nvPr>
        </p:nvSpPr>
        <p:spPr>
          <a:xfrm>
            <a:off x="6371137"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pic>
        <p:nvPicPr>
          <p:cNvPr id="3" name="Picture 2">
            <a:extLst>
              <a:ext uri="{FF2B5EF4-FFF2-40B4-BE49-F238E27FC236}">
                <a16:creationId xmlns:a16="http://schemas.microsoft.com/office/drawing/2014/main" id="{E7ADD001-3A33-5930-4A10-F3801EAF1F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0660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y Choose U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ECA82BE-AC51-50C1-6A5A-D410D1073406}"/>
              </a:ext>
            </a:extLst>
          </p:cNvPr>
          <p:cNvSpPr>
            <a:spLocks noGrp="1"/>
          </p:cNvSpPr>
          <p:nvPr>
            <p:ph type="pic" sz="quarter" idx="10"/>
          </p:nvPr>
        </p:nvSpPr>
        <p:spPr>
          <a:xfrm>
            <a:off x="-1" y="-1"/>
            <a:ext cx="8065009" cy="6858000"/>
          </a:xfrm>
          <a:custGeom>
            <a:avLst/>
            <a:gdLst>
              <a:gd name="connsiteX0" fmla="*/ 0 w 8254652"/>
              <a:gd name="connsiteY0" fmla="*/ 0 h 6858000"/>
              <a:gd name="connsiteX1" fmla="*/ 8254652 w 8254652"/>
              <a:gd name="connsiteY1" fmla="*/ 0 h 6858000"/>
              <a:gd name="connsiteX2" fmla="*/ 8254652 w 8254652"/>
              <a:gd name="connsiteY2" fmla="*/ 6858000 h 6858000"/>
              <a:gd name="connsiteX3" fmla="*/ 0 w 82546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54652" h="6858000">
                <a:moveTo>
                  <a:pt x="0" y="0"/>
                </a:moveTo>
                <a:lnTo>
                  <a:pt x="8254652" y="0"/>
                </a:lnTo>
                <a:lnTo>
                  <a:pt x="8254652"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3" name="Picture 2">
            <a:extLst>
              <a:ext uri="{FF2B5EF4-FFF2-40B4-BE49-F238E27FC236}">
                <a16:creationId xmlns:a16="http://schemas.microsoft.com/office/drawing/2014/main" id="{00646A92-0BB3-6023-777C-EAD7FE4868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537822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76FD07D-8E99-6464-FC01-0FA14F253D48}"/>
              </a:ext>
            </a:extLst>
          </p:cNvPr>
          <p:cNvSpPr>
            <a:spLocks noGrp="1"/>
          </p:cNvSpPr>
          <p:nvPr>
            <p:ph type="pic" sz="quarter" idx="10"/>
          </p:nvPr>
        </p:nvSpPr>
        <p:spPr>
          <a:xfrm>
            <a:off x="2133972" y="0"/>
            <a:ext cx="5760640" cy="6858000"/>
          </a:xfrm>
          <a:custGeom>
            <a:avLst/>
            <a:gdLst>
              <a:gd name="connsiteX0" fmla="*/ 0 w 5760640"/>
              <a:gd name="connsiteY0" fmla="*/ 0 h 6858000"/>
              <a:gd name="connsiteX1" fmla="*/ 5760640 w 5760640"/>
              <a:gd name="connsiteY1" fmla="*/ 0 h 6858000"/>
              <a:gd name="connsiteX2" fmla="*/ 5760640 w 5760640"/>
              <a:gd name="connsiteY2" fmla="*/ 6858000 h 6858000"/>
              <a:gd name="connsiteX3" fmla="*/ 0 w 57606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0640" h="6858000">
                <a:moveTo>
                  <a:pt x="0" y="0"/>
                </a:moveTo>
                <a:lnTo>
                  <a:pt x="5760640" y="0"/>
                </a:lnTo>
                <a:lnTo>
                  <a:pt x="5760640"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2" name="Picture 1">
            <a:extLst>
              <a:ext uri="{FF2B5EF4-FFF2-40B4-BE49-F238E27FC236}">
                <a16:creationId xmlns:a16="http://schemas.microsoft.com/office/drawing/2014/main" id="{FA9FD158-A786-2AAC-9D5D-2615B0E99FF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9187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3070880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597539" cy="711081"/>
          </a:xfrm>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12/18/2023</a:t>
            </a:fld>
            <a:endParaRPr lang="en-US"/>
          </a:p>
        </p:txBody>
      </p:sp>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CAD9AC-C446-73A1-A83E-3588A6643FAE}"/>
              </a:ext>
            </a:extLst>
          </p:cNvPr>
          <p:cNvSpPr/>
          <p:nvPr userDrawn="1"/>
        </p:nvSpPr>
        <p:spPr>
          <a:xfrm>
            <a:off x="499937" y="3429000"/>
            <a:ext cx="11188950" cy="2971800"/>
          </a:xfrm>
          <a:prstGeom prst="rect">
            <a:avLst/>
          </a:prstGeom>
          <a:noFill/>
          <a:ln w="31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B9DA78E8-E588-591E-0087-B179CF9C6C40}"/>
              </a:ext>
            </a:extLst>
          </p:cNvPr>
          <p:cNvSpPr>
            <a:spLocks noGrp="1"/>
          </p:cNvSpPr>
          <p:nvPr>
            <p:ph type="pic" sz="quarter" idx="10"/>
          </p:nvPr>
        </p:nvSpPr>
        <p:spPr>
          <a:xfrm>
            <a:off x="780288"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5" name="Picture Placeholder 14">
            <a:extLst>
              <a:ext uri="{FF2B5EF4-FFF2-40B4-BE49-F238E27FC236}">
                <a16:creationId xmlns:a16="http://schemas.microsoft.com/office/drawing/2014/main" id="{4E099A52-B0F7-7BF6-EA1A-28737D84105D}"/>
              </a:ext>
            </a:extLst>
          </p:cNvPr>
          <p:cNvSpPr>
            <a:spLocks noGrp="1"/>
          </p:cNvSpPr>
          <p:nvPr>
            <p:ph type="pic" sz="quarter" idx="11"/>
          </p:nvPr>
        </p:nvSpPr>
        <p:spPr>
          <a:xfrm>
            <a:off x="8619744"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3" name="Picture Placeholder 12">
            <a:extLst>
              <a:ext uri="{FF2B5EF4-FFF2-40B4-BE49-F238E27FC236}">
                <a16:creationId xmlns:a16="http://schemas.microsoft.com/office/drawing/2014/main" id="{FF84AB13-C9D3-4053-7C5E-865A3CBF2113}"/>
              </a:ext>
            </a:extLst>
          </p:cNvPr>
          <p:cNvSpPr>
            <a:spLocks noGrp="1"/>
          </p:cNvSpPr>
          <p:nvPr>
            <p:ph type="pic" sz="quarter" idx="12"/>
          </p:nvPr>
        </p:nvSpPr>
        <p:spPr>
          <a:xfrm>
            <a:off x="3861688" y="-1"/>
            <a:ext cx="4465448" cy="6858000"/>
          </a:xfrm>
          <a:custGeom>
            <a:avLst/>
            <a:gdLst>
              <a:gd name="connsiteX0" fmla="*/ 0 w 4465448"/>
              <a:gd name="connsiteY0" fmla="*/ 0 h 6858000"/>
              <a:gd name="connsiteX1" fmla="*/ 4465448 w 4465448"/>
              <a:gd name="connsiteY1" fmla="*/ 0 h 6858000"/>
              <a:gd name="connsiteX2" fmla="*/ 4465448 w 4465448"/>
              <a:gd name="connsiteY2" fmla="*/ 6858000 h 6858000"/>
              <a:gd name="connsiteX3" fmla="*/ 0 w 44654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65448" h="6858000">
                <a:moveTo>
                  <a:pt x="0" y="0"/>
                </a:moveTo>
                <a:lnTo>
                  <a:pt x="4465448" y="0"/>
                </a:lnTo>
                <a:lnTo>
                  <a:pt x="4465448" y="6858000"/>
                </a:lnTo>
                <a:lnTo>
                  <a:pt x="0" y="6858000"/>
                </a:lnTo>
                <a:close/>
              </a:path>
            </a:pathLst>
          </a:custGeom>
        </p:spPr>
        <p:txBody>
          <a:bodyPr wrap="square" anchor="ctr">
            <a:noAutofit/>
          </a:bodyPr>
          <a:lstStyle>
            <a:lvl1pPr marL="0" indent="0" algn="ctr">
              <a:buFontTx/>
              <a:buNone/>
              <a:defRPr sz="2000">
                <a:latin typeface="+mn-lt"/>
              </a:defRPr>
            </a:lvl1pPr>
          </a:lstStyle>
          <a:p>
            <a:endParaRPr lang="en-US"/>
          </a:p>
        </p:txBody>
      </p:sp>
    </p:spTree>
    <p:extLst>
      <p:ext uri="{BB962C8B-B14F-4D97-AF65-F5344CB8AC3E}">
        <p14:creationId xmlns:p14="http://schemas.microsoft.com/office/powerpoint/2010/main" val="3131781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12/18/2023</a:t>
            </a:fld>
            <a:endParaRPr lang="en-US"/>
          </a:p>
        </p:txBody>
      </p:sp>
      <p:sp>
        <p:nvSpPr>
          <p:cNvPr id="3" name="Footer Placeholder 2"/>
          <p:cNvSpPr>
            <a:spLocks noGrp="1"/>
          </p:cNvSpPr>
          <p:nvPr>
            <p:ph type="ftr" sz="quarter" idx="11"/>
          </p:nvPr>
        </p:nvSpPr>
        <p:spPr>
          <a:xfrm>
            <a:off x="4164515" y="6356351"/>
            <a:ext cx="3859795" cy="365125"/>
          </a:xfrm>
        </p:spPr>
        <p:txBody>
          <a:bodyPr/>
          <a:lstStyle/>
          <a:p>
            <a:r>
              <a:rPr lang="en-US" dirty="0"/>
              <a:t>www.anubhavtrainings.com</a:t>
            </a:r>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pic>
        <p:nvPicPr>
          <p:cNvPr id="6" name="Picture 5">
            <a:extLst>
              <a:ext uri="{FF2B5EF4-FFF2-40B4-BE49-F238E27FC236}">
                <a16:creationId xmlns:a16="http://schemas.microsoft.com/office/drawing/2014/main" id="{156D8408-9967-1388-5252-E942F46B11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68124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728462"/>
            <a:ext cx="3918156" cy="509048"/>
          </a:xfrm>
        </p:spPr>
        <p:txBody>
          <a:bodyPr>
            <a:noAutofit/>
          </a:bodyPr>
          <a:lstStyle>
            <a:lvl1pPr>
              <a:defRPr sz="3600" b="1">
                <a:latin typeface="+mn-lt"/>
              </a:defRPr>
            </a:lvl1pPr>
          </a:lstStyle>
          <a:p>
            <a:r>
              <a:rPr lang="en-US" dirty="0"/>
              <a:t>Click to edit</a:t>
            </a:r>
          </a:p>
        </p:txBody>
      </p:sp>
      <p:sp>
        <p:nvSpPr>
          <p:cNvPr id="10" name="Picture Placeholder 9">
            <a:extLst>
              <a:ext uri="{FF2B5EF4-FFF2-40B4-BE49-F238E27FC236}">
                <a16:creationId xmlns:a16="http://schemas.microsoft.com/office/drawing/2014/main" id="{0D0DE786-062C-9D51-A762-4F9A15889E4B}"/>
              </a:ext>
            </a:extLst>
          </p:cNvPr>
          <p:cNvSpPr>
            <a:spLocks noGrp="1"/>
          </p:cNvSpPr>
          <p:nvPr>
            <p:ph type="pic" sz="quarter" idx="10"/>
          </p:nvPr>
        </p:nvSpPr>
        <p:spPr>
          <a:xfrm>
            <a:off x="0" y="1575025"/>
            <a:ext cx="4942284" cy="4230238"/>
          </a:xfrm>
          <a:custGeom>
            <a:avLst/>
            <a:gdLst>
              <a:gd name="connsiteX0" fmla="*/ 0 w 4942284"/>
              <a:gd name="connsiteY0" fmla="*/ 0 h 4230238"/>
              <a:gd name="connsiteX1" fmla="*/ 4942284 w 4942284"/>
              <a:gd name="connsiteY1" fmla="*/ 0 h 4230238"/>
              <a:gd name="connsiteX2" fmla="*/ 4942284 w 4942284"/>
              <a:gd name="connsiteY2" fmla="*/ 4230238 h 4230238"/>
              <a:gd name="connsiteX3" fmla="*/ 0 w 4942284"/>
              <a:gd name="connsiteY3" fmla="*/ 4230238 h 4230238"/>
            </a:gdLst>
            <a:ahLst/>
            <a:cxnLst>
              <a:cxn ang="0">
                <a:pos x="connsiteX0" y="connsiteY0"/>
              </a:cxn>
              <a:cxn ang="0">
                <a:pos x="connsiteX1" y="connsiteY1"/>
              </a:cxn>
              <a:cxn ang="0">
                <a:pos x="connsiteX2" y="connsiteY2"/>
              </a:cxn>
              <a:cxn ang="0">
                <a:pos x="connsiteX3" y="connsiteY3"/>
              </a:cxn>
            </a:cxnLst>
            <a:rect l="l" t="t" r="r" b="b"/>
            <a:pathLst>
              <a:path w="4942284" h="4230238">
                <a:moveTo>
                  <a:pt x="0" y="0"/>
                </a:moveTo>
                <a:lnTo>
                  <a:pt x="4942284" y="0"/>
                </a:lnTo>
                <a:lnTo>
                  <a:pt x="4942284" y="4230238"/>
                </a:lnTo>
                <a:lnTo>
                  <a:pt x="0" y="4230238"/>
                </a:ln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BBFCA7EA-CD3C-75DE-B80B-8D5D76F4EF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365718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5230316" y="0"/>
            <a:ext cx="6958509" cy="68580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024128" y="728462"/>
            <a:ext cx="3267456" cy="1404394"/>
          </a:xfrm>
        </p:spPr>
        <p:txBody>
          <a:bodyPr anchor="b">
            <a:noAutofit/>
          </a:bodyPr>
          <a:lstStyle>
            <a:lvl1pP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F4AAFEAD-3918-9081-9009-1291C2E73D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199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0" y="2206752"/>
            <a:ext cx="12188825" cy="3182112"/>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651058" y="728462"/>
            <a:ext cx="8886708" cy="1188370"/>
          </a:xfrm>
        </p:spPr>
        <p:txBody>
          <a:bodyPr anchor="b">
            <a:noAutofit/>
          </a:bodyPr>
          <a:lstStyle>
            <a:lvl1pPr algn="ct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062D6D96-71EC-D78B-4FEF-3D48739F2E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422692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66C1C5-F12C-8B5D-CA9B-857BD1216258}"/>
              </a:ext>
            </a:extLst>
          </p:cNvPr>
          <p:cNvSpPr>
            <a:spLocks noGrp="1"/>
          </p:cNvSpPr>
          <p:nvPr>
            <p:ph type="pic" sz="quarter" idx="10"/>
          </p:nvPr>
        </p:nvSpPr>
        <p:spPr>
          <a:xfrm>
            <a:off x="0" y="-1"/>
            <a:ext cx="12188825" cy="3931921"/>
          </a:xfrm>
          <a:custGeom>
            <a:avLst/>
            <a:gdLst>
              <a:gd name="connsiteX0" fmla="*/ 0 w 12188825"/>
              <a:gd name="connsiteY0" fmla="*/ 0 h 4293096"/>
              <a:gd name="connsiteX1" fmla="*/ 12188825 w 12188825"/>
              <a:gd name="connsiteY1" fmla="*/ 0 h 4293096"/>
              <a:gd name="connsiteX2" fmla="*/ 12188825 w 12188825"/>
              <a:gd name="connsiteY2" fmla="*/ 4293096 h 4293096"/>
              <a:gd name="connsiteX3" fmla="*/ 0 w 12188825"/>
              <a:gd name="connsiteY3" fmla="*/ 4293096 h 4293096"/>
            </a:gdLst>
            <a:ahLst/>
            <a:cxnLst>
              <a:cxn ang="0">
                <a:pos x="connsiteX0" y="connsiteY0"/>
              </a:cxn>
              <a:cxn ang="0">
                <a:pos x="connsiteX1" y="connsiteY1"/>
              </a:cxn>
              <a:cxn ang="0">
                <a:pos x="connsiteX2" y="connsiteY2"/>
              </a:cxn>
              <a:cxn ang="0">
                <a:pos x="connsiteX3" y="connsiteY3"/>
              </a:cxn>
            </a:cxnLst>
            <a:rect l="l" t="t" r="r" b="b"/>
            <a:pathLst>
              <a:path w="12188825" h="4293096">
                <a:moveTo>
                  <a:pt x="0" y="0"/>
                </a:moveTo>
                <a:lnTo>
                  <a:pt x="12188825" y="0"/>
                </a:lnTo>
                <a:lnTo>
                  <a:pt x="12188825" y="4293096"/>
                </a:lnTo>
                <a:lnTo>
                  <a:pt x="0" y="4293096"/>
                </a:lnTo>
                <a:close/>
              </a:path>
            </a:pathLst>
          </a:custGeom>
        </p:spPr>
        <p:txBody>
          <a:bodyPr wrap="square" anchor="ctr">
            <a:noAutofit/>
          </a:bodyPr>
          <a:lstStyle>
            <a:lvl1pPr marL="0" indent="0" algn="ctr">
              <a:buFontTx/>
              <a:buNone/>
              <a:defRPr/>
            </a:lvl1pPr>
          </a:lstStyle>
          <a:p>
            <a:endParaRPr lang="en-US"/>
          </a:p>
        </p:txBody>
      </p:sp>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5157192"/>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2764561"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7739683"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F1528EFC-3E01-A526-0AA4-3357F34520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89023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3918156" cy="509048"/>
          </a:xfrm>
        </p:spPr>
        <p:txBody>
          <a:bodyPr>
            <a:noAutofit/>
          </a:bodyPr>
          <a:lstStyle>
            <a:lvl1pPr>
              <a:defRPr sz="3600" b="1">
                <a:latin typeface="+mn-lt"/>
              </a:defRPr>
            </a:lvl1pPr>
          </a:lstStyle>
          <a:p>
            <a:r>
              <a:rPr lang="en-US" dirty="0"/>
              <a:t>Click to edit</a:t>
            </a:r>
          </a:p>
        </p:txBody>
      </p:sp>
      <p:sp>
        <p:nvSpPr>
          <p:cNvPr id="5" name="Picture Placeholder 4">
            <a:extLst>
              <a:ext uri="{FF2B5EF4-FFF2-40B4-BE49-F238E27FC236}">
                <a16:creationId xmlns:a16="http://schemas.microsoft.com/office/drawing/2014/main" id="{3E7514AD-E87C-CA2A-D879-42F95D8DB31C}"/>
              </a:ext>
            </a:extLst>
          </p:cNvPr>
          <p:cNvSpPr>
            <a:spLocks noGrp="1"/>
          </p:cNvSpPr>
          <p:nvPr>
            <p:ph type="pic" sz="quarter" idx="10"/>
          </p:nvPr>
        </p:nvSpPr>
        <p:spPr>
          <a:xfrm>
            <a:off x="3142084" y="2780927"/>
            <a:ext cx="2448272" cy="5472608"/>
          </a:xfrm>
          <a:custGeom>
            <a:avLst/>
            <a:gdLst>
              <a:gd name="connsiteX0" fmla="*/ 1224136 w 2448272"/>
              <a:gd name="connsiteY0" fmla="*/ 0 h 5472608"/>
              <a:gd name="connsiteX1" fmla="*/ 2448272 w 2448272"/>
              <a:gd name="connsiteY1" fmla="*/ 1224136 h 5472608"/>
              <a:gd name="connsiteX2" fmla="*/ 2448272 w 2448272"/>
              <a:gd name="connsiteY2" fmla="*/ 4248472 h 5472608"/>
              <a:gd name="connsiteX3" fmla="*/ 1224136 w 2448272"/>
              <a:gd name="connsiteY3" fmla="*/ 5472608 h 5472608"/>
              <a:gd name="connsiteX4" fmla="*/ 0 w 2448272"/>
              <a:gd name="connsiteY4" fmla="*/ 4248472 h 5472608"/>
              <a:gd name="connsiteX5" fmla="*/ 0 w 2448272"/>
              <a:gd name="connsiteY5" fmla="*/ 1224136 h 5472608"/>
              <a:gd name="connsiteX6" fmla="*/ 1224136 w 2448272"/>
              <a:gd name="connsiteY6" fmla="*/ 0 h 547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8272" h="5472608">
                <a:moveTo>
                  <a:pt x="1224136" y="0"/>
                </a:moveTo>
                <a:cubicBezTo>
                  <a:pt x="1900208" y="0"/>
                  <a:pt x="2448272" y="548064"/>
                  <a:pt x="2448272" y="1224136"/>
                </a:cubicBezTo>
                <a:lnTo>
                  <a:pt x="2448272" y="4248472"/>
                </a:lnTo>
                <a:cubicBezTo>
                  <a:pt x="2448272" y="4924544"/>
                  <a:pt x="1900208" y="5472608"/>
                  <a:pt x="1224136" y="5472608"/>
                </a:cubicBezTo>
                <a:cubicBezTo>
                  <a:pt x="548064" y="5472608"/>
                  <a:pt x="0" y="4924544"/>
                  <a:pt x="0" y="4248472"/>
                </a:cubicBezTo>
                <a:lnTo>
                  <a:pt x="0" y="1224136"/>
                </a:lnTo>
                <a:cubicBezTo>
                  <a:pt x="0" y="548064"/>
                  <a:pt x="548064" y="0"/>
                  <a:pt x="1224136"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3D4DFDC2-A0C9-CF19-4767-0181F69527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2838588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12/18/2023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r>
              <a:rPr lang="en-US" dirty="0"/>
              <a:t>www.anubhavtrainings.com</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pic>
        <p:nvPicPr>
          <p:cNvPr id="8" name="Picture 7">
            <a:extLst>
              <a:ext uri="{FF2B5EF4-FFF2-40B4-BE49-F238E27FC236}">
                <a16:creationId xmlns:a16="http://schemas.microsoft.com/office/drawing/2014/main" id="{DB2F0CBB-0DC1-7F2A-D522-1AA5EECA7227}"/>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54" r:id="rId2"/>
    <p:sldLayoutId id="2147483663" r:id="rId3"/>
    <p:sldLayoutId id="2147483655" r:id="rId4"/>
    <p:sldLayoutId id="2147483662" r:id="rId5"/>
    <p:sldLayoutId id="2147483664" r:id="rId6"/>
    <p:sldLayoutId id="2147483665" r:id="rId7"/>
    <p:sldLayoutId id="2147483666" r:id="rId8"/>
    <p:sldLayoutId id="2147483667" r:id="rId9"/>
    <p:sldLayoutId id="2147483668" r:id="rId10"/>
    <p:sldLayoutId id="2147483669" r:id="rId11"/>
    <p:sldLayoutId id="2147483671" r:id="rId12"/>
    <p:sldLayoutId id="2147483670" r:id="rId13"/>
    <p:sldLayoutId id="2147483672" r:id="rId14"/>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customXml" Target="../ink/ink13.xml"/><Relationship Id="rId7" Type="http://schemas.openxmlformats.org/officeDocument/2006/relationships/image" Target="../media/image1839.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customXml" Target="../ink/ink15.xml"/><Relationship Id="rId5" Type="http://schemas.openxmlformats.org/officeDocument/2006/relationships/customXml" Target="../ink/ink14.xml"/><Relationship Id="rId4" Type="http://schemas.openxmlformats.org/officeDocument/2006/relationships/image" Target="../media/image1111.png"/></Relationships>
</file>

<file path=ppt/slides/_rels/slide11.xml.rels><?xml version="1.0" encoding="UTF-8" standalone="yes"?>
<Relationships xmlns="http://schemas.openxmlformats.org/package/2006/relationships"><Relationship Id="rId8" Type="http://schemas.openxmlformats.org/officeDocument/2006/relationships/hyperlink" Target="https://youtu.be/hbtnWi032Z8" TargetMode="External"/><Relationship Id="rId3" Type="http://schemas.openxmlformats.org/officeDocument/2006/relationships/hyperlink" Target="https://youtu.be/r2LsDROiJ90" TargetMode="External"/><Relationship Id="rId7" Type="http://schemas.openxmlformats.org/officeDocument/2006/relationships/hyperlink" Target="https://youtu.be/1JkX-XuSeVE" TargetMode="External"/><Relationship Id="rId12" Type="http://schemas.openxmlformats.org/officeDocument/2006/relationships/customXml" Target="../ink/ink17.xml"/><Relationship Id="rId2" Type="http://schemas.openxmlformats.org/officeDocument/2006/relationships/hyperlink" Target="https://www.youtube.com/watch?v=fpXoTqHLeSo" TargetMode="External"/><Relationship Id="rId1" Type="http://schemas.openxmlformats.org/officeDocument/2006/relationships/slideLayout" Target="../slideLayouts/slideLayout4.xml"/><Relationship Id="rId6" Type="http://schemas.openxmlformats.org/officeDocument/2006/relationships/hyperlink" Target="https://youtu.be/KLgTI1J5d3E" TargetMode="External"/><Relationship Id="rId11" Type="http://schemas.openxmlformats.org/officeDocument/2006/relationships/image" Target="../media/image1111.png"/><Relationship Id="rId5" Type="http://schemas.openxmlformats.org/officeDocument/2006/relationships/hyperlink" Target="https://youtu.be/dIMPMNlT7jQ" TargetMode="External"/><Relationship Id="rId10" Type="http://schemas.openxmlformats.org/officeDocument/2006/relationships/customXml" Target="../ink/ink16.xml"/><Relationship Id="rId4" Type="http://schemas.openxmlformats.org/officeDocument/2006/relationships/hyperlink" Target="https://youtu.be/Tm1RFOt0KMY" TargetMode="External"/><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customXml" Target="../ink/ink18.xml"/><Relationship Id="rId7" Type="http://schemas.openxmlformats.org/officeDocument/2006/relationships/image" Target="../media/image1995.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customXml" Target="../ink/ink20.xml"/><Relationship Id="rId5" Type="http://schemas.openxmlformats.org/officeDocument/2006/relationships/customXml" Target="../ink/ink19.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2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customXml" Target="../ink/ink23.xml"/><Relationship Id="rId7" Type="http://schemas.openxmlformats.org/officeDocument/2006/relationships/image" Target="../media/image3078.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customXml" Target="../ink/ink25.xml"/><Relationship Id="rId5" Type="http://schemas.openxmlformats.org/officeDocument/2006/relationships/customXml" Target="../ink/ink24.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17" Type="http://schemas.openxmlformats.org/officeDocument/2006/relationships/image" Target="../media/image65.png"/><Relationship Id="rId299" Type="http://schemas.openxmlformats.org/officeDocument/2006/relationships/image" Target="../media/image156.png"/><Relationship Id="rId21" Type="http://schemas.openxmlformats.org/officeDocument/2006/relationships/image" Target="../media/image17.png"/><Relationship Id="rId63" Type="http://schemas.openxmlformats.org/officeDocument/2006/relationships/image" Target="../media/image38.png"/><Relationship Id="rId159" Type="http://schemas.openxmlformats.org/officeDocument/2006/relationships/image" Target="../media/image86.png"/><Relationship Id="rId324" Type="http://schemas.openxmlformats.org/officeDocument/2006/relationships/customXml" Target="../ink/ink187.xml"/><Relationship Id="rId366" Type="http://schemas.openxmlformats.org/officeDocument/2006/relationships/customXml" Target="../ink/ink208.xml"/><Relationship Id="rId170" Type="http://schemas.openxmlformats.org/officeDocument/2006/relationships/customXml" Target="../ink/ink110.xml"/><Relationship Id="rId226" Type="http://schemas.openxmlformats.org/officeDocument/2006/relationships/customXml" Target="../ink/ink138.xml"/><Relationship Id="rId268" Type="http://schemas.openxmlformats.org/officeDocument/2006/relationships/customXml" Target="../ink/ink159.xml"/><Relationship Id="rId32" Type="http://schemas.openxmlformats.org/officeDocument/2006/relationships/customXml" Target="../ink/ink41.xml"/><Relationship Id="rId74" Type="http://schemas.openxmlformats.org/officeDocument/2006/relationships/customXml" Target="../ink/ink62.xml"/><Relationship Id="rId128" Type="http://schemas.openxmlformats.org/officeDocument/2006/relationships/customXml" Target="../ink/ink89.xml"/><Relationship Id="rId335" Type="http://schemas.openxmlformats.org/officeDocument/2006/relationships/image" Target="../media/image174.png"/><Relationship Id="rId377" Type="http://schemas.openxmlformats.org/officeDocument/2006/relationships/image" Target="../media/image195.png"/><Relationship Id="rId5" Type="http://schemas.openxmlformats.org/officeDocument/2006/relationships/image" Target="../media/image8.png"/><Relationship Id="rId181" Type="http://schemas.openxmlformats.org/officeDocument/2006/relationships/image" Target="../media/image97.png"/><Relationship Id="rId237" Type="http://schemas.openxmlformats.org/officeDocument/2006/relationships/image" Target="../media/image125.png"/><Relationship Id="rId402" Type="http://schemas.openxmlformats.org/officeDocument/2006/relationships/customXml" Target="../ink/ink226.xml"/><Relationship Id="rId279" Type="http://schemas.openxmlformats.org/officeDocument/2006/relationships/image" Target="../media/image146.png"/><Relationship Id="rId43" Type="http://schemas.openxmlformats.org/officeDocument/2006/relationships/image" Target="../media/image28.png"/><Relationship Id="rId139" Type="http://schemas.openxmlformats.org/officeDocument/2006/relationships/image" Target="../media/image76.png"/><Relationship Id="rId290" Type="http://schemas.openxmlformats.org/officeDocument/2006/relationships/customXml" Target="../ink/ink170.xml"/><Relationship Id="rId304" Type="http://schemas.openxmlformats.org/officeDocument/2006/relationships/customXml" Target="../ink/ink177.xml"/><Relationship Id="rId346" Type="http://schemas.openxmlformats.org/officeDocument/2006/relationships/customXml" Target="../ink/ink198.xml"/><Relationship Id="rId388" Type="http://schemas.openxmlformats.org/officeDocument/2006/relationships/customXml" Target="../ink/ink219.xml"/><Relationship Id="rId85" Type="http://schemas.openxmlformats.org/officeDocument/2006/relationships/image" Target="../media/image49.png"/><Relationship Id="rId150" Type="http://schemas.openxmlformats.org/officeDocument/2006/relationships/customXml" Target="../ink/ink100.xml"/><Relationship Id="rId192" Type="http://schemas.openxmlformats.org/officeDocument/2006/relationships/customXml" Target="../ink/ink121.xml"/><Relationship Id="rId206" Type="http://schemas.openxmlformats.org/officeDocument/2006/relationships/customXml" Target="../ink/ink128.xml"/><Relationship Id="rId413" Type="http://schemas.openxmlformats.org/officeDocument/2006/relationships/image" Target="../media/image213.png"/><Relationship Id="rId248" Type="http://schemas.openxmlformats.org/officeDocument/2006/relationships/customXml" Target="../ink/ink149.xml"/><Relationship Id="rId12" Type="http://schemas.openxmlformats.org/officeDocument/2006/relationships/customXml" Target="../ink/ink31.xml"/><Relationship Id="rId108" Type="http://schemas.openxmlformats.org/officeDocument/2006/relationships/customXml" Target="../ink/ink79.xml"/><Relationship Id="rId315" Type="http://schemas.openxmlformats.org/officeDocument/2006/relationships/image" Target="../media/image164.png"/><Relationship Id="rId357" Type="http://schemas.openxmlformats.org/officeDocument/2006/relationships/image" Target="../media/image185.png"/><Relationship Id="rId54" Type="http://schemas.openxmlformats.org/officeDocument/2006/relationships/customXml" Target="../ink/ink52.xml"/><Relationship Id="rId96" Type="http://schemas.openxmlformats.org/officeDocument/2006/relationships/customXml" Target="../ink/ink73.xml"/><Relationship Id="rId161" Type="http://schemas.openxmlformats.org/officeDocument/2006/relationships/image" Target="../media/image87.png"/><Relationship Id="rId217" Type="http://schemas.openxmlformats.org/officeDocument/2006/relationships/image" Target="../media/image115.png"/><Relationship Id="rId399" Type="http://schemas.openxmlformats.org/officeDocument/2006/relationships/image" Target="../media/image206.png"/><Relationship Id="rId259" Type="http://schemas.openxmlformats.org/officeDocument/2006/relationships/image" Target="../media/image136.png"/><Relationship Id="rId23" Type="http://schemas.openxmlformats.org/officeDocument/2006/relationships/image" Target="../media/image18.png"/><Relationship Id="rId119" Type="http://schemas.openxmlformats.org/officeDocument/2006/relationships/image" Target="../media/image66.png"/><Relationship Id="rId270" Type="http://schemas.openxmlformats.org/officeDocument/2006/relationships/customXml" Target="../ink/ink160.xml"/><Relationship Id="rId326" Type="http://schemas.openxmlformats.org/officeDocument/2006/relationships/customXml" Target="../ink/ink188.xml"/><Relationship Id="rId65" Type="http://schemas.openxmlformats.org/officeDocument/2006/relationships/image" Target="../media/image39.png"/><Relationship Id="rId130" Type="http://schemas.openxmlformats.org/officeDocument/2006/relationships/customXml" Target="../ink/ink90.xml"/><Relationship Id="rId368" Type="http://schemas.openxmlformats.org/officeDocument/2006/relationships/customXml" Target="../ink/ink209.xml"/><Relationship Id="rId172" Type="http://schemas.openxmlformats.org/officeDocument/2006/relationships/customXml" Target="../ink/ink111.xml"/><Relationship Id="rId228" Type="http://schemas.openxmlformats.org/officeDocument/2006/relationships/customXml" Target="../ink/ink139.xml"/><Relationship Id="rId281" Type="http://schemas.openxmlformats.org/officeDocument/2006/relationships/image" Target="../media/image147.png"/><Relationship Id="rId337" Type="http://schemas.openxmlformats.org/officeDocument/2006/relationships/image" Target="../media/image175.png"/><Relationship Id="rId34" Type="http://schemas.openxmlformats.org/officeDocument/2006/relationships/customXml" Target="../ink/ink42.xml"/><Relationship Id="rId76" Type="http://schemas.openxmlformats.org/officeDocument/2006/relationships/customXml" Target="../ink/ink63.xml"/><Relationship Id="rId141" Type="http://schemas.openxmlformats.org/officeDocument/2006/relationships/image" Target="../media/image77.png"/><Relationship Id="rId379" Type="http://schemas.openxmlformats.org/officeDocument/2006/relationships/image" Target="../media/image196.png"/><Relationship Id="rId7" Type="http://schemas.openxmlformats.org/officeDocument/2006/relationships/image" Target="../media/image9.png"/><Relationship Id="rId183" Type="http://schemas.openxmlformats.org/officeDocument/2006/relationships/image" Target="../media/image98.png"/><Relationship Id="rId239" Type="http://schemas.openxmlformats.org/officeDocument/2006/relationships/image" Target="../media/image126.png"/><Relationship Id="rId390" Type="http://schemas.openxmlformats.org/officeDocument/2006/relationships/customXml" Target="../ink/ink220.xml"/><Relationship Id="rId404" Type="http://schemas.openxmlformats.org/officeDocument/2006/relationships/customXml" Target="../ink/ink227.xml"/><Relationship Id="rId250" Type="http://schemas.openxmlformats.org/officeDocument/2006/relationships/customXml" Target="../ink/ink150.xml"/><Relationship Id="rId292" Type="http://schemas.openxmlformats.org/officeDocument/2006/relationships/customXml" Target="../ink/ink171.xml"/><Relationship Id="rId306" Type="http://schemas.openxmlformats.org/officeDocument/2006/relationships/customXml" Target="../ink/ink178.xml"/><Relationship Id="rId45" Type="http://schemas.openxmlformats.org/officeDocument/2006/relationships/image" Target="../media/image29.png"/><Relationship Id="rId87" Type="http://schemas.openxmlformats.org/officeDocument/2006/relationships/image" Target="../media/image50.png"/><Relationship Id="rId110" Type="http://schemas.openxmlformats.org/officeDocument/2006/relationships/customXml" Target="../ink/ink80.xml"/><Relationship Id="rId348" Type="http://schemas.openxmlformats.org/officeDocument/2006/relationships/customXml" Target="../ink/ink199.xml"/><Relationship Id="rId152" Type="http://schemas.openxmlformats.org/officeDocument/2006/relationships/customXml" Target="../ink/ink101.xml"/><Relationship Id="rId194" Type="http://schemas.openxmlformats.org/officeDocument/2006/relationships/customXml" Target="../ink/ink122.xml"/><Relationship Id="rId208" Type="http://schemas.openxmlformats.org/officeDocument/2006/relationships/customXml" Target="../ink/ink129.xml"/><Relationship Id="rId415" Type="http://schemas.openxmlformats.org/officeDocument/2006/relationships/image" Target="../media/image214.png"/><Relationship Id="rId261" Type="http://schemas.openxmlformats.org/officeDocument/2006/relationships/image" Target="../media/image137.png"/><Relationship Id="rId14" Type="http://schemas.openxmlformats.org/officeDocument/2006/relationships/customXml" Target="../ink/ink32.xml"/><Relationship Id="rId56" Type="http://schemas.openxmlformats.org/officeDocument/2006/relationships/customXml" Target="../ink/ink53.xml"/><Relationship Id="rId317" Type="http://schemas.openxmlformats.org/officeDocument/2006/relationships/image" Target="../media/image165.png"/><Relationship Id="rId359" Type="http://schemas.openxmlformats.org/officeDocument/2006/relationships/image" Target="../media/image186.png"/><Relationship Id="rId98" Type="http://schemas.openxmlformats.org/officeDocument/2006/relationships/customXml" Target="../ink/ink74.xml"/><Relationship Id="rId121" Type="http://schemas.openxmlformats.org/officeDocument/2006/relationships/image" Target="../media/image67.png"/><Relationship Id="rId163" Type="http://schemas.openxmlformats.org/officeDocument/2006/relationships/image" Target="../media/image88.png"/><Relationship Id="rId219" Type="http://schemas.openxmlformats.org/officeDocument/2006/relationships/image" Target="../media/image116.png"/><Relationship Id="rId370" Type="http://schemas.openxmlformats.org/officeDocument/2006/relationships/customXml" Target="../ink/ink210.xml"/><Relationship Id="rId230" Type="http://schemas.openxmlformats.org/officeDocument/2006/relationships/customXml" Target="../ink/ink140.xml"/><Relationship Id="rId25" Type="http://schemas.openxmlformats.org/officeDocument/2006/relationships/image" Target="../media/image19.png"/><Relationship Id="rId67" Type="http://schemas.openxmlformats.org/officeDocument/2006/relationships/image" Target="../media/image40.png"/><Relationship Id="rId272" Type="http://schemas.openxmlformats.org/officeDocument/2006/relationships/customXml" Target="../ink/ink161.xml"/><Relationship Id="rId328" Type="http://schemas.openxmlformats.org/officeDocument/2006/relationships/customXml" Target="../ink/ink189.xml"/><Relationship Id="rId132" Type="http://schemas.openxmlformats.org/officeDocument/2006/relationships/customXml" Target="../ink/ink91.xml"/><Relationship Id="rId174" Type="http://schemas.openxmlformats.org/officeDocument/2006/relationships/customXml" Target="../ink/ink112.xml"/><Relationship Id="rId381" Type="http://schemas.openxmlformats.org/officeDocument/2006/relationships/image" Target="../media/image197.png"/><Relationship Id="rId241" Type="http://schemas.openxmlformats.org/officeDocument/2006/relationships/image" Target="../media/image127.png"/><Relationship Id="rId36" Type="http://schemas.openxmlformats.org/officeDocument/2006/relationships/customXml" Target="../ink/ink43.xml"/><Relationship Id="rId283" Type="http://schemas.openxmlformats.org/officeDocument/2006/relationships/image" Target="../media/image148.png"/><Relationship Id="rId339" Type="http://schemas.openxmlformats.org/officeDocument/2006/relationships/image" Target="../media/image176.png"/><Relationship Id="rId78" Type="http://schemas.openxmlformats.org/officeDocument/2006/relationships/customXml" Target="../ink/ink64.xml"/><Relationship Id="rId101" Type="http://schemas.openxmlformats.org/officeDocument/2006/relationships/image" Target="../media/image57.png"/><Relationship Id="rId143" Type="http://schemas.openxmlformats.org/officeDocument/2006/relationships/image" Target="../media/image78.png"/><Relationship Id="rId185" Type="http://schemas.openxmlformats.org/officeDocument/2006/relationships/image" Target="../media/image99.png"/><Relationship Id="rId350" Type="http://schemas.openxmlformats.org/officeDocument/2006/relationships/customXml" Target="../ink/ink200.xml"/><Relationship Id="rId406" Type="http://schemas.openxmlformats.org/officeDocument/2006/relationships/customXml" Target="../ink/ink228.xml"/><Relationship Id="rId9" Type="http://schemas.openxmlformats.org/officeDocument/2006/relationships/image" Target="../media/image10.png"/><Relationship Id="rId210" Type="http://schemas.openxmlformats.org/officeDocument/2006/relationships/customXml" Target="../ink/ink130.xml"/><Relationship Id="rId392" Type="http://schemas.openxmlformats.org/officeDocument/2006/relationships/customXml" Target="../ink/ink221.xml"/><Relationship Id="rId252" Type="http://schemas.openxmlformats.org/officeDocument/2006/relationships/customXml" Target="../ink/ink151.xml"/><Relationship Id="rId294" Type="http://schemas.openxmlformats.org/officeDocument/2006/relationships/customXml" Target="../ink/ink172.xml"/><Relationship Id="rId308" Type="http://schemas.openxmlformats.org/officeDocument/2006/relationships/customXml" Target="../ink/ink179.xml"/><Relationship Id="rId47" Type="http://schemas.openxmlformats.org/officeDocument/2006/relationships/image" Target="../media/image30.png"/><Relationship Id="rId89" Type="http://schemas.openxmlformats.org/officeDocument/2006/relationships/image" Target="../media/image51.png"/><Relationship Id="rId112" Type="http://schemas.openxmlformats.org/officeDocument/2006/relationships/customXml" Target="../ink/ink81.xml"/><Relationship Id="rId154" Type="http://schemas.openxmlformats.org/officeDocument/2006/relationships/customXml" Target="../ink/ink102.xml"/><Relationship Id="rId361" Type="http://schemas.openxmlformats.org/officeDocument/2006/relationships/image" Target="../media/image187.png"/><Relationship Id="rId196" Type="http://schemas.openxmlformats.org/officeDocument/2006/relationships/customXml" Target="../ink/ink123.xml"/><Relationship Id="rId16" Type="http://schemas.openxmlformats.org/officeDocument/2006/relationships/customXml" Target="../ink/ink33.xml"/><Relationship Id="rId221" Type="http://schemas.openxmlformats.org/officeDocument/2006/relationships/image" Target="../media/image117.png"/><Relationship Id="rId263" Type="http://schemas.openxmlformats.org/officeDocument/2006/relationships/image" Target="../media/image138.png"/><Relationship Id="rId319" Type="http://schemas.openxmlformats.org/officeDocument/2006/relationships/image" Target="../media/image166.png"/><Relationship Id="rId58" Type="http://schemas.openxmlformats.org/officeDocument/2006/relationships/customXml" Target="../ink/ink54.xml"/><Relationship Id="rId123" Type="http://schemas.openxmlformats.org/officeDocument/2006/relationships/image" Target="../media/image68.png"/><Relationship Id="rId330" Type="http://schemas.openxmlformats.org/officeDocument/2006/relationships/customXml" Target="../ink/ink190.xml"/><Relationship Id="rId165" Type="http://schemas.openxmlformats.org/officeDocument/2006/relationships/image" Target="../media/image89.png"/><Relationship Id="rId372" Type="http://schemas.openxmlformats.org/officeDocument/2006/relationships/customXml" Target="../ink/ink211.xml"/><Relationship Id="rId232" Type="http://schemas.openxmlformats.org/officeDocument/2006/relationships/customXml" Target="../ink/ink141.xml"/><Relationship Id="rId274" Type="http://schemas.openxmlformats.org/officeDocument/2006/relationships/customXml" Target="../ink/ink162.xml"/><Relationship Id="rId27" Type="http://schemas.openxmlformats.org/officeDocument/2006/relationships/image" Target="../media/image20.png"/><Relationship Id="rId69" Type="http://schemas.openxmlformats.org/officeDocument/2006/relationships/image" Target="../media/image41.png"/><Relationship Id="rId134" Type="http://schemas.openxmlformats.org/officeDocument/2006/relationships/customXml" Target="../ink/ink92.xml"/><Relationship Id="rId80" Type="http://schemas.openxmlformats.org/officeDocument/2006/relationships/customXml" Target="../ink/ink65.xml"/><Relationship Id="rId155" Type="http://schemas.openxmlformats.org/officeDocument/2006/relationships/image" Target="../media/image84.png"/><Relationship Id="rId176" Type="http://schemas.openxmlformats.org/officeDocument/2006/relationships/customXml" Target="../ink/ink113.xml"/><Relationship Id="rId197" Type="http://schemas.openxmlformats.org/officeDocument/2006/relationships/image" Target="../media/image105.png"/><Relationship Id="rId341" Type="http://schemas.openxmlformats.org/officeDocument/2006/relationships/image" Target="../media/image177.png"/><Relationship Id="rId362" Type="http://schemas.openxmlformats.org/officeDocument/2006/relationships/customXml" Target="../ink/ink206.xml"/><Relationship Id="rId383" Type="http://schemas.openxmlformats.org/officeDocument/2006/relationships/image" Target="../media/image198.png"/><Relationship Id="rId201" Type="http://schemas.openxmlformats.org/officeDocument/2006/relationships/image" Target="../media/image107.png"/><Relationship Id="rId222" Type="http://schemas.openxmlformats.org/officeDocument/2006/relationships/customXml" Target="../ink/ink136.xml"/><Relationship Id="rId243" Type="http://schemas.openxmlformats.org/officeDocument/2006/relationships/image" Target="../media/image128.png"/><Relationship Id="rId264" Type="http://schemas.openxmlformats.org/officeDocument/2006/relationships/customXml" Target="../ink/ink157.xml"/><Relationship Id="rId285" Type="http://schemas.openxmlformats.org/officeDocument/2006/relationships/image" Target="../media/image149.png"/><Relationship Id="rId17" Type="http://schemas.openxmlformats.org/officeDocument/2006/relationships/image" Target="../media/image15.png"/><Relationship Id="rId38" Type="http://schemas.openxmlformats.org/officeDocument/2006/relationships/customXml" Target="../ink/ink44.xml"/><Relationship Id="rId59" Type="http://schemas.openxmlformats.org/officeDocument/2006/relationships/image" Target="../media/image36.png"/><Relationship Id="rId103" Type="http://schemas.openxmlformats.org/officeDocument/2006/relationships/image" Target="../media/image58.png"/><Relationship Id="rId124" Type="http://schemas.openxmlformats.org/officeDocument/2006/relationships/customXml" Target="../ink/ink87.xml"/><Relationship Id="rId310" Type="http://schemas.openxmlformats.org/officeDocument/2006/relationships/customXml" Target="../ink/ink180.xml"/><Relationship Id="rId70" Type="http://schemas.openxmlformats.org/officeDocument/2006/relationships/customXml" Target="../ink/ink60.xml"/><Relationship Id="rId91" Type="http://schemas.openxmlformats.org/officeDocument/2006/relationships/image" Target="../media/image52.png"/><Relationship Id="rId145" Type="http://schemas.openxmlformats.org/officeDocument/2006/relationships/image" Target="../media/image79.png"/><Relationship Id="rId166" Type="http://schemas.openxmlformats.org/officeDocument/2006/relationships/customXml" Target="../ink/ink108.xml"/><Relationship Id="rId187" Type="http://schemas.openxmlformats.org/officeDocument/2006/relationships/image" Target="../media/image100.png"/><Relationship Id="rId331" Type="http://schemas.openxmlformats.org/officeDocument/2006/relationships/image" Target="../media/image172.png"/><Relationship Id="rId352" Type="http://schemas.openxmlformats.org/officeDocument/2006/relationships/customXml" Target="../ink/ink201.xml"/><Relationship Id="rId373" Type="http://schemas.openxmlformats.org/officeDocument/2006/relationships/image" Target="../media/image193.png"/><Relationship Id="rId394" Type="http://schemas.openxmlformats.org/officeDocument/2006/relationships/customXml" Target="../ink/ink222.xml"/><Relationship Id="rId408" Type="http://schemas.openxmlformats.org/officeDocument/2006/relationships/customXml" Target="../ink/ink229.xml"/><Relationship Id="rId1" Type="http://schemas.openxmlformats.org/officeDocument/2006/relationships/slideLayout" Target="../slideLayouts/slideLayout4.xml"/><Relationship Id="rId212" Type="http://schemas.openxmlformats.org/officeDocument/2006/relationships/customXml" Target="../ink/ink131.xml"/><Relationship Id="rId233" Type="http://schemas.openxmlformats.org/officeDocument/2006/relationships/image" Target="../media/image123.png"/><Relationship Id="rId254" Type="http://schemas.openxmlformats.org/officeDocument/2006/relationships/customXml" Target="../ink/ink152.xml"/><Relationship Id="rId28" Type="http://schemas.openxmlformats.org/officeDocument/2006/relationships/customXml" Target="../ink/ink39.xml"/><Relationship Id="rId49" Type="http://schemas.openxmlformats.org/officeDocument/2006/relationships/image" Target="../media/image31.png"/><Relationship Id="rId114" Type="http://schemas.openxmlformats.org/officeDocument/2006/relationships/customXml" Target="../ink/ink82.xml"/><Relationship Id="rId275" Type="http://schemas.openxmlformats.org/officeDocument/2006/relationships/image" Target="../media/image144.png"/><Relationship Id="rId296" Type="http://schemas.openxmlformats.org/officeDocument/2006/relationships/customXml" Target="../ink/ink173.xml"/><Relationship Id="rId300" Type="http://schemas.openxmlformats.org/officeDocument/2006/relationships/customXml" Target="../ink/ink175.xml"/><Relationship Id="rId60" Type="http://schemas.openxmlformats.org/officeDocument/2006/relationships/customXml" Target="../ink/ink55.xml"/><Relationship Id="rId81" Type="http://schemas.openxmlformats.org/officeDocument/2006/relationships/image" Target="../media/image47.png"/><Relationship Id="rId135" Type="http://schemas.openxmlformats.org/officeDocument/2006/relationships/image" Target="../media/image74.png"/><Relationship Id="rId156" Type="http://schemas.openxmlformats.org/officeDocument/2006/relationships/customXml" Target="../ink/ink103.xml"/><Relationship Id="rId177" Type="http://schemas.openxmlformats.org/officeDocument/2006/relationships/image" Target="../media/image95.png"/><Relationship Id="rId198" Type="http://schemas.openxmlformats.org/officeDocument/2006/relationships/customXml" Target="../ink/ink124.xml"/><Relationship Id="rId321" Type="http://schemas.openxmlformats.org/officeDocument/2006/relationships/image" Target="../media/image167.png"/><Relationship Id="rId342" Type="http://schemas.openxmlformats.org/officeDocument/2006/relationships/customXml" Target="../ink/ink196.xml"/><Relationship Id="rId363" Type="http://schemas.openxmlformats.org/officeDocument/2006/relationships/image" Target="../media/image188.png"/><Relationship Id="rId384" Type="http://schemas.openxmlformats.org/officeDocument/2006/relationships/customXml" Target="../ink/ink217.xml"/><Relationship Id="rId202" Type="http://schemas.openxmlformats.org/officeDocument/2006/relationships/customXml" Target="../ink/ink126.xml"/><Relationship Id="rId223" Type="http://schemas.openxmlformats.org/officeDocument/2006/relationships/image" Target="../media/image118.png"/><Relationship Id="rId244" Type="http://schemas.openxmlformats.org/officeDocument/2006/relationships/customXml" Target="../ink/ink147.xml"/><Relationship Id="rId18" Type="http://schemas.openxmlformats.org/officeDocument/2006/relationships/customXml" Target="../ink/ink34.xml"/><Relationship Id="rId39" Type="http://schemas.openxmlformats.org/officeDocument/2006/relationships/image" Target="../media/image26.png"/><Relationship Id="rId265" Type="http://schemas.openxmlformats.org/officeDocument/2006/relationships/image" Target="../media/image139.png"/><Relationship Id="rId286" Type="http://schemas.openxmlformats.org/officeDocument/2006/relationships/customXml" Target="../ink/ink168.xml"/><Relationship Id="rId50" Type="http://schemas.openxmlformats.org/officeDocument/2006/relationships/customXml" Target="../ink/ink50.xml"/><Relationship Id="rId104" Type="http://schemas.openxmlformats.org/officeDocument/2006/relationships/customXml" Target="../ink/ink77.xml"/><Relationship Id="rId125" Type="http://schemas.openxmlformats.org/officeDocument/2006/relationships/image" Target="../media/image69.png"/><Relationship Id="rId146" Type="http://schemas.openxmlformats.org/officeDocument/2006/relationships/customXml" Target="../ink/ink98.xml"/><Relationship Id="rId167" Type="http://schemas.openxmlformats.org/officeDocument/2006/relationships/image" Target="../media/image90.png"/><Relationship Id="rId188" Type="http://schemas.openxmlformats.org/officeDocument/2006/relationships/customXml" Target="../ink/ink119.xml"/><Relationship Id="rId311" Type="http://schemas.openxmlformats.org/officeDocument/2006/relationships/image" Target="../media/image162.png"/><Relationship Id="rId332" Type="http://schemas.openxmlformats.org/officeDocument/2006/relationships/customXml" Target="../ink/ink191.xml"/><Relationship Id="rId353" Type="http://schemas.openxmlformats.org/officeDocument/2006/relationships/image" Target="../media/image183.png"/><Relationship Id="rId374" Type="http://schemas.openxmlformats.org/officeDocument/2006/relationships/customXml" Target="../ink/ink212.xml"/><Relationship Id="rId395" Type="http://schemas.openxmlformats.org/officeDocument/2006/relationships/image" Target="../media/image204.png"/><Relationship Id="rId409" Type="http://schemas.openxmlformats.org/officeDocument/2006/relationships/image" Target="../media/image211.png"/><Relationship Id="rId71" Type="http://schemas.openxmlformats.org/officeDocument/2006/relationships/image" Target="../media/image42.png"/><Relationship Id="rId92" Type="http://schemas.openxmlformats.org/officeDocument/2006/relationships/customXml" Target="../ink/ink71.xml"/><Relationship Id="rId213" Type="http://schemas.openxmlformats.org/officeDocument/2006/relationships/image" Target="../media/image113.png"/><Relationship Id="rId234" Type="http://schemas.openxmlformats.org/officeDocument/2006/relationships/customXml" Target="../ink/ink142.xml"/><Relationship Id="rId2" Type="http://schemas.openxmlformats.org/officeDocument/2006/relationships/customXml" Target="../ink/ink26.xml"/><Relationship Id="rId29" Type="http://schemas.openxmlformats.org/officeDocument/2006/relationships/image" Target="../media/image21.png"/><Relationship Id="rId255" Type="http://schemas.openxmlformats.org/officeDocument/2006/relationships/image" Target="../media/image134.png"/><Relationship Id="rId276" Type="http://schemas.openxmlformats.org/officeDocument/2006/relationships/customXml" Target="../ink/ink163.xml"/><Relationship Id="rId297" Type="http://schemas.openxmlformats.org/officeDocument/2006/relationships/image" Target="../media/image155.png"/><Relationship Id="rId40" Type="http://schemas.openxmlformats.org/officeDocument/2006/relationships/customXml" Target="../ink/ink45.xml"/><Relationship Id="rId115" Type="http://schemas.openxmlformats.org/officeDocument/2006/relationships/image" Target="../media/image64.png"/><Relationship Id="rId136" Type="http://schemas.openxmlformats.org/officeDocument/2006/relationships/customXml" Target="../ink/ink93.xml"/><Relationship Id="rId157" Type="http://schemas.openxmlformats.org/officeDocument/2006/relationships/image" Target="../media/image85.png"/><Relationship Id="rId178" Type="http://schemas.openxmlformats.org/officeDocument/2006/relationships/customXml" Target="../ink/ink114.xml"/><Relationship Id="rId301" Type="http://schemas.openxmlformats.org/officeDocument/2006/relationships/image" Target="../media/image157.png"/><Relationship Id="rId322" Type="http://schemas.openxmlformats.org/officeDocument/2006/relationships/customXml" Target="../ink/ink186.xml"/><Relationship Id="rId343" Type="http://schemas.openxmlformats.org/officeDocument/2006/relationships/image" Target="../media/image178.png"/><Relationship Id="rId364" Type="http://schemas.openxmlformats.org/officeDocument/2006/relationships/customXml" Target="../ink/ink207.xml"/><Relationship Id="rId61" Type="http://schemas.openxmlformats.org/officeDocument/2006/relationships/image" Target="../media/image37.png"/><Relationship Id="rId82" Type="http://schemas.openxmlformats.org/officeDocument/2006/relationships/customXml" Target="../ink/ink66.xml"/><Relationship Id="rId199" Type="http://schemas.openxmlformats.org/officeDocument/2006/relationships/image" Target="../media/image106.png"/><Relationship Id="rId203" Type="http://schemas.openxmlformats.org/officeDocument/2006/relationships/image" Target="../media/image108.png"/><Relationship Id="rId385" Type="http://schemas.openxmlformats.org/officeDocument/2006/relationships/image" Target="../media/image199.png"/><Relationship Id="rId19" Type="http://schemas.openxmlformats.org/officeDocument/2006/relationships/image" Target="../media/image16.png"/><Relationship Id="rId224" Type="http://schemas.openxmlformats.org/officeDocument/2006/relationships/customXml" Target="../ink/ink137.xml"/><Relationship Id="rId245" Type="http://schemas.openxmlformats.org/officeDocument/2006/relationships/image" Target="../media/image129.png"/><Relationship Id="rId266" Type="http://schemas.openxmlformats.org/officeDocument/2006/relationships/customXml" Target="../ink/ink158.xml"/><Relationship Id="rId287" Type="http://schemas.openxmlformats.org/officeDocument/2006/relationships/image" Target="../media/image150.png"/><Relationship Id="rId410" Type="http://schemas.openxmlformats.org/officeDocument/2006/relationships/customXml" Target="../ink/ink230.xml"/><Relationship Id="rId30" Type="http://schemas.openxmlformats.org/officeDocument/2006/relationships/customXml" Target="../ink/ink40.xml"/><Relationship Id="rId105" Type="http://schemas.openxmlformats.org/officeDocument/2006/relationships/image" Target="../media/image59.png"/><Relationship Id="rId126" Type="http://schemas.openxmlformats.org/officeDocument/2006/relationships/customXml" Target="../ink/ink88.xml"/><Relationship Id="rId147" Type="http://schemas.openxmlformats.org/officeDocument/2006/relationships/image" Target="../media/image80.png"/><Relationship Id="rId168" Type="http://schemas.openxmlformats.org/officeDocument/2006/relationships/customXml" Target="../ink/ink109.xml"/><Relationship Id="rId312" Type="http://schemas.openxmlformats.org/officeDocument/2006/relationships/customXml" Target="../ink/ink181.xml"/><Relationship Id="rId333" Type="http://schemas.openxmlformats.org/officeDocument/2006/relationships/image" Target="../media/image173.png"/><Relationship Id="rId354" Type="http://schemas.openxmlformats.org/officeDocument/2006/relationships/customXml" Target="../ink/ink202.xml"/><Relationship Id="rId51" Type="http://schemas.openxmlformats.org/officeDocument/2006/relationships/image" Target="../media/image32.png"/><Relationship Id="rId72" Type="http://schemas.openxmlformats.org/officeDocument/2006/relationships/customXml" Target="../ink/ink61.xml"/><Relationship Id="rId93" Type="http://schemas.openxmlformats.org/officeDocument/2006/relationships/image" Target="../media/image53.png"/><Relationship Id="rId189" Type="http://schemas.openxmlformats.org/officeDocument/2006/relationships/image" Target="../media/image101.png"/><Relationship Id="rId375" Type="http://schemas.openxmlformats.org/officeDocument/2006/relationships/image" Target="../media/image194.png"/><Relationship Id="rId396" Type="http://schemas.openxmlformats.org/officeDocument/2006/relationships/customXml" Target="../ink/ink223.xml"/><Relationship Id="rId3" Type="http://schemas.openxmlformats.org/officeDocument/2006/relationships/image" Target="../media/image710.png"/><Relationship Id="rId214" Type="http://schemas.openxmlformats.org/officeDocument/2006/relationships/customXml" Target="../ink/ink132.xml"/><Relationship Id="rId235" Type="http://schemas.openxmlformats.org/officeDocument/2006/relationships/image" Target="../media/image124.png"/><Relationship Id="rId256" Type="http://schemas.openxmlformats.org/officeDocument/2006/relationships/customXml" Target="../ink/ink153.xml"/><Relationship Id="rId277" Type="http://schemas.openxmlformats.org/officeDocument/2006/relationships/image" Target="../media/image145.png"/><Relationship Id="rId298" Type="http://schemas.openxmlformats.org/officeDocument/2006/relationships/customXml" Target="../ink/ink174.xml"/><Relationship Id="rId400" Type="http://schemas.openxmlformats.org/officeDocument/2006/relationships/customXml" Target="../ink/ink225.xml"/><Relationship Id="rId116" Type="http://schemas.openxmlformats.org/officeDocument/2006/relationships/customXml" Target="../ink/ink83.xml"/><Relationship Id="rId137" Type="http://schemas.openxmlformats.org/officeDocument/2006/relationships/image" Target="../media/image75.png"/><Relationship Id="rId158" Type="http://schemas.openxmlformats.org/officeDocument/2006/relationships/customXml" Target="../ink/ink104.xml"/><Relationship Id="rId302" Type="http://schemas.openxmlformats.org/officeDocument/2006/relationships/customXml" Target="../ink/ink176.xml"/><Relationship Id="rId323" Type="http://schemas.openxmlformats.org/officeDocument/2006/relationships/image" Target="../media/image168.png"/><Relationship Id="rId344" Type="http://schemas.openxmlformats.org/officeDocument/2006/relationships/customXml" Target="../ink/ink197.xml"/><Relationship Id="rId20" Type="http://schemas.openxmlformats.org/officeDocument/2006/relationships/customXml" Target="../ink/ink35.xml"/><Relationship Id="rId41" Type="http://schemas.openxmlformats.org/officeDocument/2006/relationships/image" Target="../media/image27.png"/><Relationship Id="rId62" Type="http://schemas.openxmlformats.org/officeDocument/2006/relationships/customXml" Target="../ink/ink56.xml"/><Relationship Id="rId83" Type="http://schemas.openxmlformats.org/officeDocument/2006/relationships/image" Target="../media/image48.png"/><Relationship Id="rId179" Type="http://schemas.openxmlformats.org/officeDocument/2006/relationships/image" Target="../media/image96.png"/><Relationship Id="rId365" Type="http://schemas.openxmlformats.org/officeDocument/2006/relationships/image" Target="../media/image189.png"/><Relationship Id="rId386" Type="http://schemas.openxmlformats.org/officeDocument/2006/relationships/customXml" Target="../ink/ink218.xml"/><Relationship Id="rId190" Type="http://schemas.openxmlformats.org/officeDocument/2006/relationships/customXml" Target="../ink/ink120.xml"/><Relationship Id="rId204" Type="http://schemas.openxmlformats.org/officeDocument/2006/relationships/customXml" Target="../ink/ink127.xml"/><Relationship Id="rId225" Type="http://schemas.openxmlformats.org/officeDocument/2006/relationships/image" Target="../media/image119.png"/><Relationship Id="rId246" Type="http://schemas.openxmlformats.org/officeDocument/2006/relationships/customXml" Target="../ink/ink148.xml"/><Relationship Id="rId267" Type="http://schemas.openxmlformats.org/officeDocument/2006/relationships/image" Target="../media/image140.png"/><Relationship Id="rId288" Type="http://schemas.openxmlformats.org/officeDocument/2006/relationships/customXml" Target="../ink/ink169.xml"/><Relationship Id="rId411" Type="http://schemas.openxmlformats.org/officeDocument/2006/relationships/image" Target="../media/image212.png"/><Relationship Id="rId106" Type="http://schemas.openxmlformats.org/officeDocument/2006/relationships/customXml" Target="../ink/ink78.xml"/><Relationship Id="rId127" Type="http://schemas.openxmlformats.org/officeDocument/2006/relationships/image" Target="../media/image70.png"/><Relationship Id="rId313" Type="http://schemas.openxmlformats.org/officeDocument/2006/relationships/image" Target="../media/image163.png"/><Relationship Id="rId10" Type="http://schemas.openxmlformats.org/officeDocument/2006/relationships/customXml" Target="../ink/ink30.xml"/><Relationship Id="rId31" Type="http://schemas.openxmlformats.org/officeDocument/2006/relationships/image" Target="../media/image22.png"/><Relationship Id="rId52" Type="http://schemas.openxmlformats.org/officeDocument/2006/relationships/customXml" Target="../ink/ink51.xml"/><Relationship Id="rId73" Type="http://schemas.openxmlformats.org/officeDocument/2006/relationships/image" Target="../media/image43.png"/><Relationship Id="rId94" Type="http://schemas.openxmlformats.org/officeDocument/2006/relationships/customXml" Target="../ink/ink72.xml"/><Relationship Id="rId148" Type="http://schemas.openxmlformats.org/officeDocument/2006/relationships/customXml" Target="../ink/ink99.xml"/><Relationship Id="rId169" Type="http://schemas.openxmlformats.org/officeDocument/2006/relationships/image" Target="../media/image91.png"/><Relationship Id="rId334" Type="http://schemas.openxmlformats.org/officeDocument/2006/relationships/customXml" Target="../ink/ink192.xml"/><Relationship Id="rId355" Type="http://schemas.openxmlformats.org/officeDocument/2006/relationships/image" Target="../media/image184.png"/><Relationship Id="rId376" Type="http://schemas.openxmlformats.org/officeDocument/2006/relationships/customXml" Target="../ink/ink213.xml"/><Relationship Id="rId397" Type="http://schemas.openxmlformats.org/officeDocument/2006/relationships/image" Target="../media/image205.png"/><Relationship Id="rId4" Type="http://schemas.openxmlformats.org/officeDocument/2006/relationships/customXml" Target="../ink/ink27.xml"/><Relationship Id="rId180" Type="http://schemas.openxmlformats.org/officeDocument/2006/relationships/customXml" Target="../ink/ink115.xml"/><Relationship Id="rId215" Type="http://schemas.openxmlformats.org/officeDocument/2006/relationships/image" Target="../media/image114.png"/><Relationship Id="rId236" Type="http://schemas.openxmlformats.org/officeDocument/2006/relationships/customXml" Target="../ink/ink143.xml"/><Relationship Id="rId257" Type="http://schemas.openxmlformats.org/officeDocument/2006/relationships/image" Target="../media/image135.png"/><Relationship Id="rId278" Type="http://schemas.openxmlformats.org/officeDocument/2006/relationships/customXml" Target="../ink/ink164.xml"/><Relationship Id="rId401" Type="http://schemas.openxmlformats.org/officeDocument/2006/relationships/image" Target="../media/image207.png"/><Relationship Id="rId303" Type="http://schemas.openxmlformats.org/officeDocument/2006/relationships/image" Target="../media/image158.png"/><Relationship Id="rId42" Type="http://schemas.openxmlformats.org/officeDocument/2006/relationships/customXml" Target="../ink/ink46.xml"/><Relationship Id="rId84" Type="http://schemas.openxmlformats.org/officeDocument/2006/relationships/customXml" Target="../ink/ink67.xml"/><Relationship Id="rId138" Type="http://schemas.openxmlformats.org/officeDocument/2006/relationships/customXml" Target="../ink/ink94.xml"/><Relationship Id="rId345" Type="http://schemas.openxmlformats.org/officeDocument/2006/relationships/image" Target="../media/image179.png"/><Relationship Id="rId387" Type="http://schemas.openxmlformats.org/officeDocument/2006/relationships/image" Target="../media/image200.png"/><Relationship Id="rId191" Type="http://schemas.openxmlformats.org/officeDocument/2006/relationships/image" Target="../media/image102.png"/><Relationship Id="rId205" Type="http://schemas.openxmlformats.org/officeDocument/2006/relationships/image" Target="../media/image109.png"/><Relationship Id="rId247" Type="http://schemas.openxmlformats.org/officeDocument/2006/relationships/image" Target="../media/image130.png"/><Relationship Id="rId412" Type="http://schemas.openxmlformats.org/officeDocument/2006/relationships/customXml" Target="../ink/ink231.xml"/><Relationship Id="rId107" Type="http://schemas.openxmlformats.org/officeDocument/2006/relationships/image" Target="../media/image60.png"/><Relationship Id="rId289" Type="http://schemas.openxmlformats.org/officeDocument/2006/relationships/image" Target="../media/image151.png"/><Relationship Id="rId11" Type="http://schemas.openxmlformats.org/officeDocument/2006/relationships/image" Target="../media/image12.png"/><Relationship Id="rId53" Type="http://schemas.openxmlformats.org/officeDocument/2006/relationships/image" Target="../media/image33.png"/><Relationship Id="rId149" Type="http://schemas.openxmlformats.org/officeDocument/2006/relationships/image" Target="../media/image81.png"/><Relationship Id="rId314" Type="http://schemas.openxmlformats.org/officeDocument/2006/relationships/customXml" Target="../ink/ink182.xml"/><Relationship Id="rId356" Type="http://schemas.openxmlformats.org/officeDocument/2006/relationships/customXml" Target="../ink/ink203.xml"/><Relationship Id="rId398" Type="http://schemas.openxmlformats.org/officeDocument/2006/relationships/customXml" Target="../ink/ink224.xml"/><Relationship Id="rId95" Type="http://schemas.openxmlformats.org/officeDocument/2006/relationships/image" Target="../media/image54.png"/><Relationship Id="rId160" Type="http://schemas.openxmlformats.org/officeDocument/2006/relationships/customXml" Target="../ink/ink105.xml"/><Relationship Id="rId216" Type="http://schemas.openxmlformats.org/officeDocument/2006/relationships/customXml" Target="../ink/ink133.xml"/><Relationship Id="rId258" Type="http://schemas.openxmlformats.org/officeDocument/2006/relationships/customXml" Target="../ink/ink154.xml"/><Relationship Id="rId22" Type="http://schemas.openxmlformats.org/officeDocument/2006/relationships/customXml" Target="../ink/ink36.xml"/><Relationship Id="rId64" Type="http://schemas.openxmlformats.org/officeDocument/2006/relationships/customXml" Target="../ink/ink57.xml"/><Relationship Id="rId118" Type="http://schemas.openxmlformats.org/officeDocument/2006/relationships/customXml" Target="../ink/ink84.xml"/><Relationship Id="rId325" Type="http://schemas.openxmlformats.org/officeDocument/2006/relationships/image" Target="../media/image169.png"/><Relationship Id="rId367" Type="http://schemas.openxmlformats.org/officeDocument/2006/relationships/image" Target="../media/image190.png"/><Relationship Id="rId171" Type="http://schemas.openxmlformats.org/officeDocument/2006/relationships/image" Target="../media/image92.png"/><Relationship Id="rId227" Type="http://schemas.openxmlformats.org/officeDocument/2006/relationships/image" Target="../media/image120.png"/><Relationship Id="rId269" Type="http://schemas.openxmlformats.org/officeDocument/2006/relationships/image" Target="../media/image141.png"/><Relationship Id="rId33" Type="http://schemas.openxmlformats.org/officeDocument/2006/relationships/image" Target="../media/image23.png"/><Relationship Id="rId129" Type="http://schemas.openxmlformats.org/officeDocument/2006/relationships/image" Target="../media/image71.png"/><Relationship Id="rId280" Type="http://schemas.openxmlformats.org/officeDocument/2006/relationships/customXml" Target="../ink/ink165.xml"/><Relationship Id="rId336" Type="http://schemas.openxmlformats.org/officeDocument/2006/relationships/customXml" Target="../ink/ink193.xml"/><Relationship Id="rId75" Type="http://schemas.openxmlformats.org/officeDocument/2006/relationships/image" Target="../media/image44.png"/><Relationship Id="rId140" Type="http://schemas.openxmlformats.org/officeDocument/2006/relationships/customXml" Target="../ink/ink95.xml"/><Relationship Id="rId182" Type="http://schemas.openxmlformats.org/officeDocument/2006/relationships/customXml" Target="../ink/ink116.xml"/><Relationship Id="rId378" Type="http://schemas.openxmlformats.org/officeDocument/2006/relationships/customXml" Target="../ink/ink214.xml"/><Relationship Id="rId403" Type="http://schemas.openxmlformats.org/officeDocument/2006/relationships/image" Target="../media/image208.png"/><Relationship Id="rId6" Type="http://schemas.openxmlformats.org/officeDocument/2006/relationships/customXml" Target="../ink/ink28.xml"/><Relationship Id="rId238" Type="http://schemas.openxmlformats.org/officeDocument/2006/relationships/customXml" Target="../ink/ink144.xml"/><Relationship Id="rId291" Type="http://schemas.openxmlformats.org/officeDocument/2006/relationships/image" Target="../media/image152.png"/><Relationship Id="rId305" Type="http://schemas.openxmlformats.org/officeDocument/2006/relationships/image" Target="../media/image159.png"/><Relationship Id="rId347" Type="http://schemas.openxmlformats.org/officeDocument/2006/relationships/image" Target="../media/image180.png"/><Relationship Id="rId44" Type="http://schemas.openxmlformats.org/officeDocument/2006/relationships/customXml" Target="../ink/ink47.xml"/><Relationship Id="rId86" Type="http://schemas.openxmlformats.org/officeDocument/2006/relationships/customXml" Target="../ink/ink68.xml"/><Relationship Id="rId151" Type="http://schemas.openxmlformats.org/officeDocument/2006/relationships/image" Target="../media/image82.png"/><Relationship Id="rId389" Type="http://schemas.openxmlformats.org/officeDocument/2006/relationships/image" Target="../media/image201.png"/><Relationship Id="rId193" Type="http://schemas.openxmlformats.org/officeDocument/2006/relationships/image" Target="../media/image103.png"/><Relationship Id="rId207" Type="http://schemas.openxmlformats.org/officeDocument/2006/relationships/image" Target="../media/image110.png"/><Relationship Id="rId249" Type="http://schemas.openxmlformats.org/officeDocument/2006/relationships/image" Target="../media/image131.png"/><Relationship Id="rId414" Type="http://schemas.openxmlformats.org/officeDocument/2006/relationships/customXml" Target="../ink/ink232.xml"/><Relationship Id="rId13" Type="http://schemas.openxmlformats.org/officeDocument/2006/relationships/image" Target="../media/image13.png"/><Relationship Id="rId109" Type="http://schemas.openxmlformats.org/officeDocument/2006/relationships/image" Target="../media/image61.png"/><Relationship Id="rId260" Type="http://schemas.openxmlformats.org/officeDocument/2006/relationships/customXml" Target="../ink/ink155.xml"/><Relationship Id="rId316" Type="http://schemas.openxmlformats.org/officeDocument/2006/relationships/customXml" Target="../ink/ink183.xml"/><Relationship Id="rId55" Type="http://schemas.openxmlformats.org/officeDocument/2006/relationships/image" Target="../media/image34.png"/><Relationship Id="rId97" Type="http://schemas.openxmlformats.org/officeDocument/2006/relationships/image" Target="../media/image55.png"/><Relationship Id="rId120" Type="http://schemas.openxmlformats.org/officeDocument/2006/relationships/customXml" Target="../ink/ink85.xml"/><Relationship Id="rId358" Type="http://schemas.openxmlformats.org/officeDocument/2006/relationships/customXml" Target="../ink/ink204.xml"/><Relationship Id="rId162" Type="http://schemas.openxmlformats.org/officeDocument/2006/relationships/customXml" Target="../ink/ink106.xml"/><Relationship Id="rId218" Type="http://schemas.openxmlformats.org/officeDocument/2006/relationships/customXml" Target="../ink/ink134.xml"/><Relationship Id="rId271" Type="http://schemas.openxmlformats.org/officeDocument/2006/relationships/image" Target="../media/image142.png"/><Relationship Id="rId24" Type="http://schemas.openxmlformats.org/officeDocument/2006/relationships/customXml" Target="../ink/ink37.xml"/><Relationship Id="rId66" Type="http://schemas.openxmlformats.org/officeDocument/2006/relationships/customXml" Target="../ink/ink58.xml"/><Relationship Id="rId131" Type="http://schemas.openxmlformats.org/officeDocument/2006/relationships/image" Target="../media/image72.png"/><Relationship Id="rId327" Type="http://schemas.openxmlformats.org/officeDocument/2006/relationships/image" Target="../media/image170.png"/><Relationship Id="rId369" Type="http://schemas.openxmlformats.org/officeDocument/2006/relationships/image" Target="../media/image191.png"/><Relationship Id="rId173" Type="http://schemas.openxmlformats.org/officeDocument/2006/relationships/image" Target="../media/image93.png"/><Relationship Id="rId229" Type="http://schemas.openxmlformats.org/officeDocument/2006/relationships/image" Target="../media/image121.png"/><Relationship Id="rId380" Type="http://schemas.openxmlformats.org/officeDocument/2006/relationships/customXml" Target="../ink/ink215.xml"/><Relationship Id="rId240" Type="http://schemas.openxmlformats.org/officeDocument/2006/relationships/customXml" Target="../ink/ink145.xml"/><Relationship Id="rId35" Type="http://schemas.openxmlformats.org/officeDocument/2006/relationships/image" Target="../media/image24.png"/><Relationship Id="rId77" Type="http://schemas.openxmlformats.org/officeDocument/2006/relationships/image" Target="../media/image45.png"/><Relationship Id="rId100" Type="http://schemas.openxmlformats.org/officeDocument/2006/relationships/customXml" Target="../ink/ink75.xml"/><Relationship Id="rId282" Type="http://schemas.openxmlformats.org/officeDocument/2006/relationships/customXml" Target="../ink/ink166.xml"/><Relationship Id="rId338" Type="http://schemas.openxmlformats.org/officeDocument/2006/relationships/customXml" Target="../ink/ink194.xml"/><Relationship Id="rId8" Type="http://schemas.openxmlformats.org/officeDocument/2006/relationships/customXml" Target="../ink/ink29.xml"/><Relationship Id="rId142" Type="http://schemas.openxmlformats.org/officeDocument/2006/relationships/customXml" Target="../ink/ink96.xml"/><Relationship Id="rId184" Type="http://schemas.openxmlformats.org/officeDocument/2006/relationships/customXml" Target="../ink/ink117.xml"/><Relationship Id="rId391" Type="http://schemas.openxmlformats.org/officeDocument/2006/relationships/image" Target="../media/image202.png"/><Relationship Id="rId405" Type="http://schemas.openxmlformats.org/officeDocument/2006/relationships/image" Target="../media/image209.png"/><Relationship Id="rId251" Type="http://schemas.openxmlformats.org/officeDocument/2006/relationships/image" Target="../media/image132.png"/><Relationship Id="rId46" Type="http://schemas.openxmlformats.org/officeDocument/2006/relationships/customXml" Target="../ink/ink48.xml"/><Relationship Id="rId293" Type="http://schemas.openxmlformats.org/officeDocument/2006/relationships/image" Target="../media/image153.png"/><Relationship Id="rId307" Type="http://schemas.openxmlformats.org/officeDocument/2006/relationships/image" Target="../media/image160.png"/><Relationship Id="rId349" Type="http://schemas.openxmlformats.org/officeDocument/2006/relationships/image" Target="../media/image181.png"/><Relationship Id="rId88" Type="http://schemas.openxmlformats.org/officeDocument/2006/relationships/customXml" Target="../ink/ink69.xml"/><Relationship Id="rId111" Type="http://schemas.openxmlformats.org/officeDocument/2006/relationships/image" Target="../media/image62.png"/><Relationship Id="rId153" Type="http://schemas.openxmlformats.org/officeDocument/2006/relationships/image" Target="../media/image83.png"/><Relationship Id="rId195" Type="http://schemas.openxmlformats.org/officeDocument/2006/relationships/image" Target="../media/image104.png"/><Relationship Id="rId209" Type="http://schemas.openxmlformats.org/officeDocument/2006/relationships/image" Target="../media/image111.png"/><Relationship Id="rId360" Type="http://schemas.openxmlformats.org/officeDocument/2006/relationships/customXml" Target="../ink/ink205.xml"/><Relationship Id="rId220" Type="http://schemas.openxmlformats.org/officeDocument/2006/relationships/customXml" Target="../ink/ink135.xml"/><Relationship Id="rId15" Type="http://schemas.openxmlformats.org/officeDocument/2006/relationships/image" Target="../media/image14.png"/><Relationship Id="rId57" Type="http://schemas.openxmlformats.org/officeDocument/2006/relationships/image" Target="../media/image35.png"/><Relationship Id="rId262" Type="http://schemas.openxmlformats.org/officeDocument/2006/relationships/customXml" Target="../ink/ink156.xml"/><Relationship Id="rId318" Type="http://schemas.openxmlformats.org/officeDocument/2006/relationships/customXml" Target="../ink/ink184.xml"/><Relationship Id="rId99" Type="http://schemas.openxmlformats.org/officeDocument/2006/relationships/image" Target="../media/image56.png"/><Relationship Id="rId122" Type="http://schemas.openxmlformats.org/officeDocument/2006/relationships/customXml" Target="../ink/ink86.xml"/><Relationship Id="rId164" Type="http://schemas.openxmlformats.org/officeDocument/2006/relationships/customXml" Target="../ink/ink107.xml"/><Relationship Id="rId371" Type="http://schemas.openxmlformats.org/officeDocument/2006/relationships/image" Target="../media/image192.png"/><Relationship Id="rId26" Type="http://schemas.openxmlformats.org/officeDocument/2006/relationships/customXml" Target="../ink/ink38.xml"/><Relationship Id="rId231" Type="http://schemas.openxmlformats.org/officeDocument/2006/relationships/image" Target="../media/image122.png"/><Relationship Id="rId273" Type="http://schemas.openxmlformats.org/officeDocument/2006/relationships/image" Target="../media/image143.png"/><Relationship Id="rId329" Type="http://schemas.openxmlformats.org/officeDocument/2006/relationships/image" Target="../media/image171.png"/><Relationship Id="rId68" Type="http://schemas.openxmlformats.org/officeDocument/2006/relationships/customXml" Target="../ink/ink59.xml"/><Relationship Id="rId133" Type="http://schemas.openxmlformats.org/officeDocument/2006/relationships/image" Target="../media/image73.png"/><Relationship Id="rId175" Type="http://schemas.openxmlformats.org/officeDocument/2006/relationships/image" Target="../media/image94.png"/><Relationship Id="rId340" Type="http://schemas.openxmlformats.org/officeDocument/2006/relationships/customXml" Target="../ink/ink195.xml"/><Relationship Id="rId200" Type="http://schemas.openxmlformats.org/officeDocument/2006/relationships/customXml" Target="../ink/ink125.xml"/><Relationship Id="rId382" Type="http://schemas.openxmlformats.org/officeDocument/2006/relationships/customXml" Target="../ink/ink216.xml"/><Relationship Id="rId242" Type="http://schemas.openxmlformats.org/officeDocument/2006/relationships/customXml" Target="../ink/ink146.xml"/><Relationship Id="rId284" Type="http://schemas.openxmlformats.org/officeDocument/2006/relationships/customXml" Target="../ink/ink167.xml"/><Relationship Id="rId37" Type="http://schemas.openxmlformats.org/officeDocument/2006/relationships/image" Target="../media/image25.png"/><Relationship Id="rId79" Type="http://schemas.openxmlformats.org/officeDocument/2006/relationships/image" Target="../media/image46.png"/><Relationship Id="rId102" Type="http://schemas.openxmlformats.org/officeDocument/2006/relationships/customXml" Target="../ink/ink76.xml"/><Relationship Id="rId144" Type="http://schemas.openxmlformats.org/officeDocument/2006/relationships/customXml" Target="../ink/ink97.xml"/><Relationship Id="rId90" Type="http://schemas.openxmlformats.org/officeDocument/2006/relationships/customXml" Target="../ink/ink70.xml"/><Relationship Id="rId186" Type="http://schemas.openxmlformats.org/officeDocument/2006/relationships/customXml" Target="../ink/ink118.xml"/><Relationship Id="rId351" Type="http://schemas.openxmlformats.org/officeDocument/2006/relationships/image" Target="../media/image182.png"/><Relationship Id="rId393" Type="http://schemas.openxmlformats.org/officeDocument/2006/relationships/image" Target="../media/image203.png"/><Relationship Id="rId407" Type="http://schemas.openxmlformats.org/officeDocument/2006/relationships/image" Target="../media/image210.png"/><Relationship Id="rId211" Type="http://schemas.openxmlformats.org/officeDocument/2006/relationships/image" Target="../media/image112.png"/><Relationship Id="rId253" Type="http://schemas.openxmlformats.org/officeDocument/2006/relationships/image" Target="../media/image133.png"/><Relationship Id="rId295" Type="http://schemas.openxmlformats.org/officeDocument/2006/relationships/image" Target="../media/image154.png"/><Relationship Id="rId309" Type="http://schemas.openxmlformats.org/officeDocument/2006/relationships/image" Target="../media/image161.png"/><Relationship Id="rId48" Type="http://schemas.openxmlformats.org/officeDocument/2006/relationships/customXml" Target="../ink/ink49.xml"/><Relationship Id="rId113" Type="http://schemas.openxmlformats.org/officeDocument/2006/relationships/image" Target="../media/image63.png"/><Relationship Id="rId320" Type="http://schemas.openxmlformats.org/officeDocument/2006/relationships/customXml" Target="../ink/ink185.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17.png"/></Relationships>
</file>

<file path=ppt/slides/_rels/slide19.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hyperlink" Target="https://tools.hana.ondemand.com/#cloud" TargetMode="External"/><Relationship Id="rId7" Type="http://schemas.openxmlformats.org/officeDocument/2006/relationships/image" Target="../media/image221.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 Id="rId9" Type="http://schemas.openxmlformats.org/officeDocument/2006/relationships/image" Target="../media/image22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225.png"/><Relationship Id="rId4" Type="http://schemas.openxmlformats.org/officeDocument/2006/relationships/image" Target="../media/image224.png"/></Relationships>
</file>

<file path=ppt/slides/_rels/slide21.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media/image228.png"/><Relationship Id="rId7" Type="http://schemas.openxmlformats.org/officeDocument/2006/relationships/image" Target="../media/image232.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231.png"/><Relationship Id="rId5" Type="http://schemas.openxmlformats.org/officeDocument/2006/relationships/image" Target="../media/image230.png"/><Relationship Id="rId10" Type="http://schemas.openxmlformats.org/officeDocument/2006/relationships/image" Target="../media/image235.png"/><Relationship Id="rId4" Type="http://schemas.openxmlformats.org/officeDocument/2006/relationships/image" Target="../media/image229.png"/><Relationship Id="rId9" Type="http://schemas.openxmlformats.org/officeDocument/2006/relationships/image" Target="../media/image234.png"/></Relationships>
</file>

<file path=ppt/slides/_rels/slide2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png"/><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2.xml"/><Relationship Id="rId4" Type="http://schemas.openxmlformats.org/officeDocument/2006/relationships/image" Target="../media/image1110.png"/></Relationships>
</file>

<file path=ppt/slides/_rels/slide4.xml.rels><?xml version="1.0" encoding="UTF-8" standalone="yes"?>
<Relationships xmlns="http://schemas.openxmlformats.org/package/2006/relationships"><Relationship Id="rId3" Type="http://schemas.openxmlformats.org/officeDocument/2006/relationships/hyperlink" Target="https://122.162.240.164:44330/sap/bc/ui2/flp#Shell-home" TargetMode="External"/><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4.xml"/><Relationship Id="rId4" Type="http://schemas.openxmlformats.org/officeDocument/2006/relationships/image" Target="../media/image1100.png"/></Relationships>
</file>

<file path=ppt/slides/_rels/slide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6.xml"/><Relationship Id="rId4" Type="http://schemas.openxmlformats.org/officeDocument/2006/relationships/image" Target="../media/image1100.png"/></Relationships>
</file>

<file path=ppt/slides/_rels/slide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8.xml"/><Relationship Id="rId4" Type="http://schemas.openxmlformats.org/officeDocument/2006/relationships/image" Target="../media/image1111.png"/></Relationships>
</file>

<file path=ppt/slides/_rels/slide8.xml.rels><?xml version="1.0" encoding="UTF-8" standalone="yes"?>
<Relationships xmlns="http://schemas.openxmlformats.org/package/2006/relationships"><Relationship Id="rId3" Type="http://schemas.openxmlformats.org/officeDocument/2006/relationships/customXml" Target="../ink/ink9.xml"/><Relationship Id="rId7" Type="http://schemas.openxmlformats.org/officeDocument/2006/relationships/image" Target="../media/image9.gif"/><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8.gif"/><Relationship Id="rId5" Type="http://schemas.openxmlformats.org/officeDocument/2006/relationships/customXml" Target="../ink/ink10.xml"/><Relationship Id="rId4" Type="http://schemas.openxmlformats.org/officeDocument/2006/relationships/image" Target="../media/image1111.png"/></Relationships>
</file>

<file path=ppt/slides/_rels/slide9.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customXml" Target="../ink/ink12.xml"/><Relationship Id="rId4" Type="http://schemas.openxmlformats.org/officeDocument/2006/relationships/image" Target="../media/image11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A person sitting on the floor using a computer&#10;&#10;Description automatically generated with medium confidence">
            <a:extLst>
              <a:ext uri="{FF2B5EF4-FFF2-40B4-BE49-F238E27FC236}">
                <a16:creationId xmlns:a16="http://schemas.microsoft.com/office/drawing/2014/main" id="{163910DD-E4DC-EB5C-1DC5-26A4E9F6135E}"/>
              </a:ext>
            </a:extLst>
          </p:cNvPr>
          <p:cNvPicPr>
            <a:picLocks noGrp="1" noChangeAspect="1"/>
          </p:cNvPicPr>
          <p:nvPr>
            <p:ph type="pic" sz="quarter" idx="12"/>
          </p:nvPr>
        </p:nvPicPr>
        <p:blipFill rotWithShape="1">
          <a:blip r:embed="rId3" cstate="screen">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p:blipFill>
        <p:spPr>
          <a:xfrm>
            <a:off x="7874289" y="457200"/>
            <a:ext cx="3814597" cy="5943600"/>
          </a:xfrm>
        </p:spPr>
      </p:pic>
      <p:sp>
        <p:nvSpPr>
          <p:cNvPr id="23" name="Title 22">
            <a:extLst>
              <a:ext uri="{FF2B5EF4-FFF2-40B4-BE49-F238E27FC236}">
                <a16:creationId xmlns:a16="http://schemas.microsoft.com/office/drawing/2014/main" id="{46CB52B3-4EAB-0A19-8364-27ADBDC7AF4A}"/>
              </a:ext>
            </a:extLst>
          </p:cNvPr>
          <p:cNvSpPr>
            <a:spLocks noGrp="1"/>
          </p:cNvSpPr>
          <p:nvPr>
            <p:ph type="ctrTitle"/>
          </p:nvPr>
        </p:nvSpPr>
        <p:spPr>
          <a:xfrm>
            <a:off x="2863242" y="182764"/>
            <a:ext cx="5040560" cy="5492080"/>
          </a:xfrm>
        </p:spPr>
        <p:txBody>
          <a:bodyPr>
            <a:normAutofit/>
          </a:bodyPr>
          <a:lstStyle/>
          <a:p>
            <a:r>
              <a:rPr lang="en-US" sz="6600" b="1" dirty="0">
                <a:gradFill>
                  <a:gsLst>
                    <a:gs pos="4000">
                      <a:schemeClr val="accent2"/>
                    </a:gs>
                    <a:gs pos="100000">
                      <a:schemeClr val="accent1"/>
                    </a:gs>
                  </a:gsLst>
                  <a:lin ang="6000000" scaled="0"/>
                </a:gradFill>
                <a:latin typeface="Cooper Black" panose="0208090404030B020404" pitchFamily="18" charset="0"/>
              </a:rPr>
              <a:t>SAP S/4HANA CDS, SAC Training</a:t>
            </a:r>
            <a:br>
              <a:rPr lang="en-US" sz="6600" b="1" dirty="0">
                <a:gradFill>
                  <a:gsLst>
                    <a:gs pos="4000">
                      <a:schemeClr val="accent2"/>
                    </a:gs>
                    <a:gs pos="100000">
                      <a:schemeClr val="accent1"/>
                    </a:gs>
                  </a:gsLst>
                  <a:lin ang="6000000" scaled="0"/>
                </a:gradFill>
              </a:rPr>
            </a:br>
            <a:r>
              <a:rPr lang="en-US" sz="4800" b="1" dirty="0">
                <a:solidFill>
                  <a:schemeClr val="accent1">
                    <a:lumMod val="60000"/>
                    <a:lumOff val="40000"/>
                  </a:schemeClr>
                </a:solidFill>
              </a:rPr>
              <a:t>Day 4</a:t>
            </a:r>
            <a:endParaRPr lang="en-US" sz="6600" b="1" dirty="0">
              <a:solidFill>
                <a:schemeClr val="accent1">
                  <a:lumMod val="60000"/>
                  <a:lumOff val="40000"/>
                </a:schemeClr>
              </a:solidFill>
            </a:endParaRPr>
          </a:p>
        </p:txBody>
      </p:sp>
      <p:sp>
        <p:nvSpPr>
          <p:cNvPr id="24" name="Subtitle 23">
            <a:extLst>
              <a:ext uri="{FF2B5EF4-FFF2-40B4-BE49-F238E27FC236}">
                <a16:creationId xmlns:a16="http://schemas.microsoft.com/office/drawing/2014/main" id="{6CFDB45A-0897-FF2D-1B30-8B859BC11928}"/>
              </a:ext>
            </a:extLst>
          </p:cNvPr>
          <p:cNvSpPr>
            <a:spLocks noGrp="1"/>
          </p:cNvSpPr>
          <p:nvPr>
            <p:ph type="subTitle" idx="1"/>
          </p:nvPr>
        </p:nvSpPr>
        <p:spPr>
          <a:xfrm>
            <a:off x="2854050" y="5400408"/>
            <a:ext cx="4465623" cy="440969"/>
          </a:xfrm>
        </p:spPr>
        <p:txBody>
          <a:bodyPr>
            <a:normAutofit fontScale="92500" lnSpcReduction="10000"/>
          </a:bodyPr>
          <a:lstStyle/>
          <a:p>
            <a:r>
              <a:rPr lang="en-US" sz="2400" b="1" spc="70" dirty="0">
                <a:solidFill>
                  <a:schemeClr val="accent3">
                    <a:lumMod val="25000"/>
                  </a:schemeClr>
                </a:solidFill>
              </a:rPr>
              <a:t>Anubhav Oberoy</a:t>
            </a:r>
          </a:p>
        </p:txBody>
      </p:sp>
      <p:sp>
        <p:nvSpPr>
          <p:cNvPr id="26" name="Footer Placeholder 25">
            <a:extLst>
              <a:ext uri="{FF2B5EF4-FFF2-40B4-BE49-F238E27FC236}">
                <a16:creationId xmlns:a16="http://schemas.microsoft.com/office/drawing/2014/main" id="{925DB5B4-7E1C-3D2C-9F9C-01006A4C5D84}"/>
              </a:ext>
            </a:extLst>
          </p:cNvPr>
          <p:cNvSpPr>
            <a:spLocks noGrp="1"/>
          </p:cNvSpPr>
          <p:nvPr>
            <p:ph type="ftr" sz="quarter" idx="14"/>
          </p:nvPr>
        </p:nvSpPr>
        <p:spPr>
          <a:xfrm>
            <a:off x="621804" y="5947357"/>
            <a:ext cx="3043906" cy="365125"/>
          </a:xfrm>
        </p:spPr>
        <p:txBody>
          <a:bodyPr/>
          <a:lstStyle/>
          <a:p>
            <a:r>
              <a:rPr lang="en-US" dirty="0"/>
              <a:t>AnubhavTrainings.com</a:t>
            </a:r>
          </a:p>
        </p:txBody>
      </p:sp>
      <p:sp>
        <p:nvSpPr>
          <p:cNvPr id="41" name="Rectangle 40">
            <a:extLst>
              <a:ext uri="{FF2B5EF4-FFF2-40B4-BE49-F238E27FC236}">
                <a16:creationId xmlns:a16="http://schemas.microsoft.com/office/drawing/2014/main" id="{CD4009DB-85F1-7667-6D05-F1074DA9C281}"/>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Anchor with solid fill">
            <a:extLst>
              <a:ext uri="{FF2B5EF4-FFF2-40B4-BE49-F238E27FC236}">
                <a16:creationId xmlns:a16="http://schemas.microsoft.com/office/drawing/2014/main" id="{42403D08-73F6-329F-2B78-0A3EF69F4F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884" y="2403414"/>
            <a:ext cx="787858" cy="787858"/>
          </a:xfrm>
          <a:prstGeom prst="rect">
            <a:avLst/>
          </a:prstGeom>
        </p:spPr>
      </p:pic>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Takt Plan</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4524315"/>
          </a:xfrm>
          <a:prstGeom prst="rect">
            <a:avLst/>
          </a:prstGeom>
          <a:noFill/>
        </p:spPr>
        <p:txBody>
          <a:bodyPr wrap="square" rtlCol="0">
            <a:spAutoFit/>
          </a:bodyPr>
          <a:lstStyle/>
          <a:p>
            <a:pPr marL="342900" indent="-342900">
              <a:buAutoNum type="arabicPeriod"/>
            </a:pPr>
            <a:r>
              <a:rPr lang="en-US" sz="1600" dirty="0"/>
              <a:t>Store the threshold levels inside a customizing table for the user – ZDP_CUST</a:t>
            </a:r>
          </a:p>
          <a:p>
            <a:pPr marL="342900" indent="-342900">
              <a:buAutoNum type="arabicPeriod"/>
            </a:pPr>
            <a:endParaRPr lang="en-US" sz="1600" dirty="0"/>
          </a:p>
          <a:p>
            <a:pPr marL="342900" indent="-342900">
              <a:buAutoNum type="arabicPeriod"/>
            </a:pPr>
            <a:r>
              <a:rPr lang="en-US" sz="1600" dirty="0"/>
              <a:t>How long the invoices are due on average days basis</a:t>
            </a:r>
          </a:p>
          <a:p>
            <a:pPr marL="952393" lvl="1" indent="-342900">
              <a:buAutoNum type="arabicPeriod"/>
            </a:pPr>
            <a:r>
              <a:rPr lang="en-US" sz="1600" dirty="0"/>
              <a:t>Invoices which are unpaid by the customers – SNWD_SO_INV_HEAD where </a:t>
            </a:r>
            <a:r>
              <a:rPr lang="en-US" sz="1600" dirty="0" err="1"/>
              <a:t>Payment_status</a:t>
            </a:r>
            <a:r>
              <a:rPr lang="en-US" sz="1600" dirty="0"/>
              <a:t> = ‘’</a:t>
            </a:r>
          </a:p>
          <a:p>
            <a:pPr marL="952393" lvl="1" indent="-342900">
              <a:buAutoNum type="arabicPeriod"/>
            </a:pPr>
            <a:r>
              <a:rPr lang="en-US" sz="1600" dirty="0"/>
              <a:t>Calculate the average no. of days since when every invoice is pending for each customer (Today – When was changed)</a:t>
            </a:r>
          </a:p>
          <a:p>
            <a:pPr marL="952393" lvl="1" indent="-342900">
              <a:buAutoNum type="arabicPeriod"/>
            </a:pPr>
            <a:r>
              <a:rPr lang="en-US" sz="1600" dirty="0"/>
              <a:t>We will calculate average = Total (How many days all invoices are due) / Count (Count of invoices)</a:t>
            </a:r>
          </a:p>
          <a:p>
            <a:pPr lvl="2"/>
            <a:r>
              <a:rPr lang="en-US" sz="1600" dirty="0"/>
              <a:t>e.g. total 4 invoices due as 10,20,30,5 = 10+20+30+5 / 4</a:t>
            </a:r>
          </a:p>
          <a:p>
            <a:pPr marL="952393" lvl="1" indent="-342900">
              <a:buAutoNum type="arabicPeriod" startAt="4"/>
            </a:pPr>
            <a:r>
              <a:rPr lang="en-US" sz="1600" dirty="0"/>
              <a:t>Join this with the customer master SNWD_BPA</a:t>
            </a:r>
          </a:p>
          <a:p>
            <a:pPr marL="952393" lvl="1" indent="-342900">
              <a:buAutoNum type="arabicPeriod" startAt="4"/>
            </a:pPr>
            <a:endParaRPr lang="en-US" sz="1600" dirty="0"/>
          </a:p>
          <a:p>
            <a:r>
              <a:rPr lang="en-US" sz="1600" dirty="0"/>
              <a:t>3. Calculate the total due amount in </a:t>
            </a:r>
            <a:r>
              <a:rPr lang="en-US" sz="1600" b="1" dirty="0"/>
              <a:t>common currency</a:t>
            </a:r>
          </a:p>
          <a:p>
            <a:r>
              <a:rPr lang="en-US" sz="1600" b="1" dirty="0"/>
              <a:t>           </a:t>
            </a:r>
            <a:r>
              <a:rPr lang="en-US" sz="1600" dirty="0"/>
              <a:t>1. Find the open invoices which are due SNWD_SO_INV_HEAD , </a:t>
            </a:r>
            <a:r>
              <a:rPr lang="en-US" sz="1600" dirty="0" err="1"/>
              <a:t>Payment_Status</a:t>
            </a:r>
            <a:r>
              <a:rPr lang="en-US" sz="1600" dirty="0"/>
              <a:t> = ‘’</a:t>
            </a:r>
          </a:p>
          <a:p>
            <a:r>
              <a:rPr lang="en-US" sz="1600" dirty="0"/>
              <a:t>           2. get the items for each due invoice and its amount with currency code – SNWD_SO_INV_ITEM, CONVER_TO_CURRENCY</a:t>
            </a:r>
          </a:p>
          <a:p>
            <a:r>
              <a:rPr lang="en-US" sz="1600" dirty="0"/>
              <a:t>           3. Convert the amount to a common currency which we can read from the Customizing table</a:t>
            </a:r>
          </a:p>
          <a:p>
            <a:r>
              <a:rPr lang="en-IN" sz="1600" dirty="0"/>
              <a:t>           4. Total due amount and join with Customer Data</a:t>
            </a:r>
          </a:p>
          <a:p>
            <a:endParaRPr lang="en-IN" sz="1600" dirty="0"/>
          </a:p>
          <a:p>
            <a:r>
              <a:rPr lang="en-IN" sz="1600" dirty="0"/>
              <a:t>4. Compare the open days and open amount with the threshold, if yes, we will tag the customer.</a:t>
            </a:r>
          </a:p>
          <a:p>
            <a:endParaRPr lang="en-IN" sz="16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9BE4228D-16A8-05BD-EED0-BBE8EA03DEB7}"/>
                  </a:ext>
                </a:extLst>
              </p14:cNvPr>
              <p14:cNvContentPartPr/>
              <p14:nvPr/>
            </p14:nvContentPartPr>
            <p14:xfrm>
              <a:off x="1166473" y="335990"/>
              <a:ext cx="360" cy="360"/>
            </p14:xfrm>
          </p:contentPart>
        </mc:Choice>
        <mc:Fallback xmlns="">
          <p:pic>
            <p:nvPicPr>
              <p:cNvPr id="9" name="Ink 8">
                <a:extLst>
                  <a:ext uri="{FF2B5EF4-FFF2-40B4-BE49-F238E27FC236}">
                    <a16:creationId xmlns:a16="http://schemas.microsoft.com/office/drawing/2014/main" id="{9BE4228D-16A8-05BD-EED0-BBE8EA03DEB7}"/>
                  </a:ext>
                </a:extLst>
              </p:cNvPr>
              <p:cNvPicPr/>
              <p:nvPr/>
            </p:nvPicPr>
            <p:blipFill>
              <a:blip r:embed="rId7"/>
              <a:stretch>
                <a:fillRect/>
              </a:stretch>
            </p:blipFill>
            <p:spPr>
              <a:xfrm>
                <a:off x="1157473" y="326990"/>
                <a:ext cx="18000" cy="18000"/>
              </a:xfrm>
              <a:prstGeom prst="rect">
                <a:avLst/>
              </a:prstGeom>
            </p:spPr>
          </p:pic>
        </mc:Fallback>
      </mc:AlternateContent>
      <p:sp>
        <p:nvSpPr>
          <p:cNvPr id="10" name="Right Brace 9">
            <a:extLst>
              <a:ext uri="{FF2B5EF4-FFF2-40B4-BE49-F238E27FC236}">
                <a16:creationId xmlns:a16="http://schemas.microsoft.com/office/drawing/2014/main" id="{F2C1FCF0-E320-BE1D-77DA-F2816C5EE940}"/>
              </a:ext>
            </a:extLst>
          </p:cNvPr>
          <p:cNvSpPr/>
          <p:nvPr/>
        </p:nvSpPr>
        <p:spPr>
          <a:xfrm>
            <a:off x="10054852" y="871680"/>
            <a:ext cx="1512168" cy="21972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CE7E56F-A15D-B3AE-BCF6-F87F32B27CF1}"/>
              </a:ext>
            </a:extLst>
          </p:cNvPr>
          <p:cNvSpPr txBox="1"/>
          <p:nvPr/>
        </p:nvSpPr>
        <p:spPr>
          <a:xfrm>
            <a:off x="11189881" y="1969152"/>
            <a:ext cx="813007" cy="369332"/>
          </a:xfrm>
          <a:prstGeom prst="rect">
            <a:avLst/>
          </a:prstGeom>
          <a:noFill/>
        </p:spPr>
        <p:txBody>
          <a:bodyPr wrap="square" rtlCol="0">
            <a:spAutoFit/>
          </a:bodyPr>
          <a:lstStyle/>
          <a:p>
            <a:r>
              <a:rPr lang="en-US" sz="1800" b="1" dirty="0"/>
              <a:t>Takt1</a:t>
            </a:r>
          </a:p>
        </p:txBody>
      </p:sp>
      <p:sp>
        <p:nvSpPr>
          <p:cNvPr id="12" name="TextBox 11">
            <a:extLst>
              <a:ext uri="{FF2B5EF4-FFF2-40B4-BE49-F238E27FC236}">
                <a16:creationId xmlns:a16="http://schemas.microsoft.com/office/drawing/2014/main" id="{D011ED6B-5D61-8E72-4AC7-EB917306197D}"/>
              </a:ext>
            </a:extLst>
          </p:cNvPr>
          <p:cNvSpPr txBox="1"/>
          <p:nvPr/>
        </p:nvSpPr>
        <p:spPr>
          <a:xfrm>
            <a:off x="11441942" y="3429000"/>
            <a:ext cx="813007" cy="369332"/>
          </a:xfrm>
          <a:prstGeom prst="rect">
            <a:avLst/>
          </a:prstGeom>
          <a:noFill/>
        </p:spPr>
        <p:txBody>
          <a:bodyPr wrap="square" rtlCol="0">
            <a:spAutoFit/>
          </a:bodyPr>
          <a:lstStyle/>
          <a:p>
            <a:r>
              <a:rPr lang="en-US" sz="1800" b="1" dirty="0"/>
              <a:t>Takt2</a:t>
            </a:r>
          </a:p>
        </p:txBody>
      </p:sp>
      <p:sp>
        <p:nvSpPr>
          <p:cNvPr id="13" name="Right Brace 12">
            <a:extLst>
              <a:ext uri="{FF2B5EF4-FFF2-40B4-BE49-F238E27FC236}">
                <a16:creationId xmlns:a16="http://schemas.microsoft.com/office/drawing/2014/main" id="{629D82FD-FDDC-B2BB-40AE-769C845749E7}"/>
              </a:ext>
            </a:extLst>
          </p:cNvPr>
          <p:cNvSpPr/>
          <p:nvPr/>
        </p:nvSpPr>
        <p:spPr>
          <a:xfrm>
            <a:off x="10990956" y="3237025"/>
            <a:ext cx="504056" cy="17041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18484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More Questions</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5355312"/>
          </a:xfrm>
          <a:prstGeom prst="rect">
            <a:avLst/>
          </a:prstGeom>
          <a:noFill/>
        </p:spPr>
        <p:txBody>
          <a:bodyPr wrap="square" rtlCol="0">
            <a:spAutoFit/>
          </a:bodyPr>
          <a:lstStyle/>
          <a:p>
            <a:pPr marL="285750" indent="-285750">
              <a:buFont typeface="Arial" panose="020B0604020202020204" pitchFamily="34" charset="0"/>
              <a:buChar char="•"/>
            </a:pPr>
            <a:r>
              <a:rPr lang="en-US" sz="1800" dirty="0"/>
              <a:t>How to debug an AMDP</a:t>
            </a:r>
          </a:p>
          <a:p>
            <a:r>
              <a:rPr lang="en-US" sz="1800" dirty="0">
                <a:hlinkClick r:id="rId2"/>
              </a:rPr>
              <a:t>https://www.youtube.com/watch?v=fpXoTqHLeSo</a:t>
            </a:r>
            <a:endParaRPr lang="en-US" sz="1800" dirty="0"/>
          </a:p>
          <a:p>
            <a:endParaRPr lang="en-US" sz="1800" dirty="0"/>
          </a:p>
          <a:p>
            <a:pPr marL="285750" indent="-285750">
              <a:buFont typeface="Arial" panose="020B0604020202020204" pitchFamily="34" charset="0"/>
              <a:buChar char="•"/>
            </a:pPr>
            <a:r>
              <a:rPr lang="en-US" sz="1800" dirty="0"/>
              <a:t>How to call one AMDP inside another AMDP</a:t>
            </a:r>
          </a:p>
          <a:p>
            <a:r>
              <a:rPr lang="en-US" sz="1800" dirty="0">
                <a:hlinkClick r:id="rId3"/>
              </a:rPr>
              <a:t>https://youtu.be/r2LsDROiJ90</a:t>
            </a:r>
            <a:endParaRPr lang="en-US" sz="1800" dirty="0"/>
          </a:p>
          <a:p>
            <a:endParaRPr lang="en-US" sz="1800" dirty="0"/>
          </a:p>
          <a:p>
            <a:pPr marL="285750" indent="-285750">
              <a:buFont typeface="Arial" panose="020B0604020202020204" pitchFamily="34" charset="0"/>
              <a:buChar char="•"/>
            </a:pPr>
            <a:r>
              <a:rPr lang="en-US" sz="1800" dirty="0"/>
              <a:t>Can you show one more real time scenario in AMDP like FOR ALL ENTRIES in ABAP</a:t>
            </a:r>
          </a:p>
          <a:p>
            <a:r>
              <a:rPr lang="en-US" sz="1800" dirty="0">
                <a:hlinkClick r:id="rId4"/>
              </a:rPr>
              <a:t>https://youtu.be/Tm1RFOt0KMY</a:t>
            </a:r>
            <a:endParaRPr lang="en-US" sz="1800" dirty="0"/>
          </a:p>
          <a:p>
            <a:r>
              <a:rPr lang="en-US" sz="1800" dirty="0">
                <a:hlinkClick r:id="rId5"/>
              </a:rPr>
              <a:t>https://youtu.be/dIMPMNlT7jQ</a:t>
            </a:r>
            <a:endParaRPr lang="en-US" sz="1800" dirty="0"/>
          </a:p>
          <a:p>
            <a:endParaRPr lang="en-US" sz="1800" dirty="0"/>
          </a:p>
          <a:p>
            <a:pPr marL="285750" indent="-285750">
              <a:buFont typeface="Arial" panose="020B0604020202020204" pitchFamily="34" charset="0"/>
              <a:buChar char="•"/>
            </a:pPr>
            <a:r>
              <a:rPr lang="en-US" sz="1800" dirty="0"/>
              <a:t>How to do performance analysis on AMDP</a:t>
            </a:r>
          </a:p>
          <a:p>
            <a:r>
              <a:rPr lang="en-US" sz="1800" dirty="0">
                <a:hlinkClick r:id="rId6"/>
              </a:rPr>
              <a:t>https://youtu.be/KLgTI1J5d3E</a:t>
            </a:r>
            <a:endParaRPr lang="en-US" sz="1800" dirty="0"/>
          </a:p>
          <a:p>
            <a:endParaRPr lang="en-US" sz="1800" dirty="0"/>
          </a:p>
          <a:p>
            <a:pPr marL="285750" indent="-285750">
              <a:buFont typeface="Arial" panose="020B0604020202020204" pitchFamily="34" charset="0"/>
              <a:buChar char="•"/>
            </a:pPr>
            <a:r>
              <a:rPr lang="en-US" sz="1800" dirty="0"/>
              <a:t>Can we add AMDP method and also normal ABAP method in same class</a:t>
            </a:r>
          </a:p>
          <a:p>
            <a:r>
              <a:rPr lang="en-US" sz="1800" dirty="0">
                <a:hlinkClick r:id="rId7"/>
              </a:rPr>
              <a:t>https://youtu.be/1JkX-XuSeVE</a:t>
            </a:r>
            <a:endParaRPr lang="en-US" sz="1800" dirty="0"/>
          </a:p>
          <a:p>
            <a:endParaRPr lang="en-US" sz="1800" dirty="0"/>
          </a:p>
          <a:p>
            <a:pPr marL="285750" indent="-285750">
              <a:buFont typeface="Arial" panose="020B0604020202020204" pitchFamily="34" charset="0"/>
              <a:buChar char="•"/>
            </a:pPr>
            <a:r>
              <a:rPr lang="en-US" sz="1800" dirty="0"/>
              <a:t>How to implement selection-options with AMDP</a:t>
            </a:r>
          </a:p>
          <a:p>
            <a:r>
              <a:rPr lang="en-IN" sz="1800" dirty="0">
                <a:hlinkClick r:id="rId8"/>
              </a:rPr>
              <a:t>https://youtu.be/hbtnWi032Z8</a:t>
            </a:r>
            <a:endParaRPr lang="en-US" sz="1800" dirty="0"/>
          </a:p>
          <a:p>
            <a:endParaRPr lang="en-IN"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9"/>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11"/>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11"/>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3842884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Optimization for SQL Script in AMDP</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224383" y="961959"/>
            <a:ext cx="11619905" cy="4801314"/>
          </a:xfrm>
          <a:prstGeom prst="rect">
            <a:avLst/>
          </a:prstGeom>
          <a:noFill/>
        </p:spPr>
        <p:txBody>
          <a:bodyPr wrap="square" rtlCol="0">
            <a:spAutoFit/>
          </a:bodyPr>
          <a:lstStyle/>
          <a:p>
            <a:r>
              <a:rPr lang="en-US" sz="1800" dirty="0"/>
              <a:t>--Q1</a:t>
            </a:r>
          </a:p>
          <a:p>
            <a:r>
              <a:rPr lang="en-US" sz="1800" dirty="0" err="1"/>
              <a:t>lt_products</a:t>
            </a:r>
            <a:r>
              <a:rPr lang="en-US" sz="1800" dirty="0"/>
              <a:t> = select </a:t>
            </a:r>
            <a:r>
              <a:rPr lang="en-US" sz="1800" dirty="0" err="1"/>
              <a:t>prod_id</a:t>
            </a:r>
            <a:r>
              <a:rPr lang="en-US" sz="1800" dirty="0"/>
              <a:t> from products WHERE type = ‘</a:t>
            </a:r>
            <a:r>
              <a:rPr lang="en-US" sz="1800" dirty="0" err="1"/>
              <a:t>WebCAM</a:t>
            </a:r>
            <a:r>
              <a:rPr lang="en-US" sz="1800" dirty="0"/>
              <a:t>’;</a:t>
            </a:r>
          </a:p>
          <a:p>
            <a:r>
              <a:rPr lang="en-US" sz="1800" dirty="0"/>
              <a:t>--Q2</a:t>
            </a:r>
          </a:p>
          <a:p>
            <a:r>
              <a:rPr lang="en-US" sz="1800" dirty="0" err="1"/>
              <a:t>lt_so</a:t>
            </a:r>
            <a:r>
              <a:rPr lang="en-US" sz="1800" dirty="0"/>
              <a:t> = select * from sales WHERE </a:t>
            </a:r>
            <a:r>
              <a:rPr lang="en-US" sz="1800" dirty="0" err="1"/>
              <a:t>pid</a:t>
            </a:r>
            <a:r>
              <a:rPr lang="en-US" sz="1800" dirty="0"/>
              <a:t> in ( select </a:t>
            </a:r>
            <a:r>
              <a:rPr lang="en-US" sz="1800" dirty="0" err="1"/>
              <a:t>prod_id</a:t>
            </a:r>
            <a:r>
              <a:rPr lang="en-US" sz="1800" dirty="0"/>
              <a:t> from </a:t>
            </a:r>
            <a:r>
              <a:rPr lang="en-US" sz="1800" dirty="0" err="1"/>
              <a:t>lt_products</a:t>
            </a:r>
            <a:r>
              <a:rPr lang="en-US" sz="1800" dirty="0"/>
              <a:t> );</a:t>
            </a:r>
          </a:p>
          <a:p>
            <a:r>
              <a:rPr lang="en-US" sz="1800" dirty="0"/>
              <a:t>--Q3</a:t>
            </a:r>
          </a:p>
          <a:p>
            <a:r>
              <a:rPr lang="en-US" sz="1800" dirty="0" err="1"/>
              <a:t>lt_po</a:t>
            </a:r>
            <a:r>
              <a:rPr lang="en-US" sz="1800" dirty="0"/>
              <a:t> = select * from </a:t>
            </a:r>
            <a:r>
              <a:rPr lang="en-US" sz="1800" dirty="0" err="1"/>
              <a:t>pruc</a:t>
            </a:r>
            <a:r>
              <a:rPr lang="en-US" sz="1800" dirty="0"/>
              <a:t> WHERE </a:t>
            </a:r>
            <a:r>
              <a:rPr lang="en-US" sz="1800" dirty="0" err="1"/>
              <a:t>pid</a:t>
            </a:r>
            <a:r>
              <a:rPr lang="en-US" sz="1800" dirty="0"/>
              <a:t> in ( select </a:t>
            </a:r>
            <a:r>
              <a:rPr lang="en-US" sz="1800" dirty="0" err="1"/>
              <a:t>prod_id</a:t>
            </a:r>
            <a:r>
              <a:rPr lang="en-US" sz="1800" dirty="0"/>
              <a:t> from </a:t>
            </a:r>
            <a:r>
              <a:rPr lang="en-US" sz="1800" dirty="0" err="1"/>
              <a:t>lt_products</a:t>
            </a:r>
            <a:r>
              <a:rPr lang="en-US" sz="1800" dirty="0"/>
              <a:t> );</a:t>
            </a:r>
          </a:p>
          <a:p>
            <a:r>
              <a:rPr lang="en-US" sz="1800" dirty="0"/>
              <a:t>--Q4</a:t>
            </a:r>
          </a:p>
          <a:p>
            <a:r>
              <a:rPr lang="en-US" sz="1800" dirty="0" err="1"/>
              <a:t>lt_so</a:t>
            </a:r>
            <a:r>
              <a:rPr lang="en-US" sz="1800" dirty="0"/>
              <a:t> = select sum(amount), </a:t>
            </a:r>
            <a:r>
              <a:rPr lang="en-US" sz="1800" dirty="0" err="1"/>
              <a:t>comp_code</a:t>
            </a:r>
            <a:r>
              <a:rPr lang="en-US" sz="1800" dirty="0"/>
              <a:t> from </a:t>
            </a:r>
            <a:r>
              <a:rPr lang="en-US" sz="1800" dirty="0" err="1"/>
              <a:t>lt_so</a:t>
            </a:r>
            <a:r>
              <a:rPr lang="en-US" sz="1800" dirty="0"/>
              <a:t>;</a:t>
            </a:r>
          </a:p>
          <a:p>
            <a:endParaRPr lang="en-IN" sz="1800" dirty="0"/>
          </a:p>
          <a:p>
            <a:r>
              <a:rPr lang="en-IN" sz="1800" dirty="0"/>
              <a:t>When will </a:t>
            </a:r>
            <a:r>
              <a:rPr lang="en-IN" sz="1800" dirty="0" err="1"/>
              <a:t>hana</a:t>
            </a:r>
            <a:r>
              <a:rPr lang="en-IN" sz="1800" dirty="0"/>
              <a:t> come out of parallel mode</a:t>
            </a:r>
          </a:p>
          <a:p>
            <a:pPr marL="342900" indent="-342900">
              <a:buAutoNum type="arabicPeriod"/>
            </a:pPr>
            <a:r>
              <a:rPr lang="en-IN" sz="1800" dirty="0"/>
              <a:t>Whenever a DDL/DML statement is executed</a:t>
            </a:r>
          </a:p>
          <a:p>
            <a:pPr marL="342900" indent="-342900">
              <a:buAutoNum type="arabicPeriod"/>
            </a:pPr>
            <a:r>
              <a:rPr lang="en-IN" sz="1800" dirty="0"/>
              <a:t>Whenever the result is not assigned to implicit table</a:t>
            </a:r>
          </a:p>
          <a:p>
            <a:pPr marL="342900" indent="-342900">
              <a:buAutoNum type="arabicPeriod"/>
            </a:pPr>
            <a:r>
              <a:rPr lang="en-IN" sz="1800" dirty="0"/>
              <a:t>Any declare statement is detected</a:t>
            </a:r>
          </a:p>
          <a:p>
            <a:pPr marL="342900" indent="-342900">
              <a:buAutoNum type="arabicPeriod"/>
            </a:pPr>
            <a:r>
              <a:rPr lang="en-IN" sz="1800" dirty="0"/>
              <a:t>Any imperative logic like loop, if etc.</a:t>
            </a:r>
          </a:p>
          <a:p>
            <a:r>
              <a:rPr lang="en-IN" sz="1800" dirty="0"/>
              <a:t>Rules:</a:t>
            </a:r>
          </a:p>
          <a:p>
            <a:pPr marL="342900" indent="-342900">
              <a:buAutoNum type="arabicPeriod"/>
            </a:pPr>
            <a:r>
              <a:rPr lang="en-IN" sz="1800" dirty="0"/>
              <a:t>Write all DML/DDL/Processing logic at the end of all code.</a:t>
            </a:r>
          </a:p>
          <a:p>
            <a:pPr marL="342900" indent="-342900">
              <a:buAutoNum type="arabicPeriod"/>
            </a:pPr>
            <a:r>
              <a:rPr lang="en-IN" sz="1800" dirty="0"/>
              <a:t>Split code in different </a:t>
            </a:r>
            <a:r>
              <a:rPr lang="en-IN" sz="1800" b="1" dirty="0"/>
              <a:t>AMDP</a:t>
            </a:r>
            <a:r>
              <a:rPr lang="en-IN" sz="1800" dirty="0"/>
              <a:t>. </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D9564F40-D307-6CC4-13B8-B82756B1101C}"/>
                  </a:ext>
                </a:extLst>
              </p14:cNvPr>
              <p14:cNvContentPartPr/>
              <p14:nvPr/>
            </p14:nvContentPartPr>
            <p14:xfrm>
              <a:off x="5608200" y="556200"/>
              <a:ext cx="360" cy="360"/>
            </p14:xfrm>
          </p:contentPart>
        </mc:Choice>
        <mc:Fallback xmlns="">
          <p:pic>
            <p:nvPicPr>
              <p:cNvPr id="9" name="Ink 8">
                <a:extLst>
                  <a:ext uri="{FF2B5EF4-FFF2-40B4-BE49-F238E27FC236}">
                    <a16:creationId xmlns:a16="http://schemas.microsoft.com/office/drawing/2014/main" id="{D9564F40-D307-6CC4-13B8-B82756B1101C}"/>
                  </a:ext>
                </a:extLst>
              </p:cNvPr>
              <p:cNvPicPr/>
              <p:nvPr/>
            </p:nvPicPr>
            <p:blipFill>
              <a:blip r:embed="rId7"/>
              <a:stretch>
                <a:fillRect/>
              </a:stretch>
            </p:blipFill>
            <p:spPr>
              <a:xfrm>
                <a:off x="5599200" y="547200"/>
                <a:ext cx="18000" cy="18000"/>
              </a:xfrm>
              <a:prstGeom prst="rect">
                <a:avLst/>
              </a:prstGeom>
            </p:spPr>
          </p:pic>
        </mc:Fallback>
      </mc:AlternateContent>
    </p:spTree>
    <p:extLst>
      <p:ext uri="{BB962C8B-B14F-4D97-AF65-F5344CB8AC3E}">
        <p14:creationId xmlns:p14="http://schemas.microsoft.com/office/powerpoint/2010/main" val="935440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CDS Table function</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4801314"/>
          </a:xfrm>
          <a:prstGeom prst="rect">
            <a:avLst/>
          </a:prstGeom>
          <a:noFill/>
        </p:spPr>
        <p:txBody>
          <a:bodyPr wrap="square" rtlCol="0">
            <a:spAutoFit/>
          </a:bodyPr>
          <a:lstStyle/>
          <a:p>
            <a:r>
              <a:rPr lang="en-US" sz="1800" dirty="0"/>
              <a:t>Is a new feature introduced in SAP NW 7.5 onwards to enrich the CDS concept. It allows following</a:t>
            </a:r>
          </a:p>
          <a:p>
            <a:pPr marL="342900" indent="-342900">
              <a:buAutoNum type="arabicPeriod"/>
            </a:pPr>
            <a:r>
              <a:rPr lang="en-US" sz="1800" dirty="0"/>
              <a:t>We can integrate SQL script code with CDS views</a:t>
            </a:r>
          </a:p>
          <a:p>
            <a:pPr marL="342900" indent="-342900">
              <a:buAutoNum type="arabicPeriod"/>
            </a:pPr>
            <a:r>
              <a:rPr lang="en-US" sz="1800" dirty="0"/>
              <a:t>We can overcome the limitations and disadvantages of </a:t>
            </a:r>
            <a:r>
              <a:rPr lang="en-US" sz="1800" dirty="0" err="1"/>
              <a:t>cds</a:t>
            </a:r>
            <a:r>
              <a:rPr lang="en-US" sz="1800" dirty="0"/>
              <a:t> views</a:t>
            </a:r>
          </a:p>
          <a:p>
            <a:pPr marL="342900" indent="-342900">
              <a:buAutoNum type="arabicPeriod"/>
            </a:pPr>
            <a:r>
              <a:rPr lang="en-US" sz="1800" dirty="0"/>
              <a:t>We can call an AMDP using CDS </a:t>
            </a:r>
          </a:p>
          <a:p>
            <a:pPr marL="342900" indent="-342900">
              <a:buAutoNum type="arabicPeriod"/>
            </a:pPr>
            <a:r>
              <a:rPr lang="en-US" sz="1800" dirty="0"/>
              <a:t>Helps to eliminate the type conflict issues with </a:t>
            </a:r>
            <a:r>
              <a:rPr lang="en-US" sz="1800" dirty="0" err="1"/>
              <a:t>cds</a:t>
            </a:r>
            <a:endParaRPr lang="en-US" sz="1800" dirty="0"/>
          </a:p>
          <a:p>
            <a:pPr marL="342900" indent="-342900">
              <a:buAutoNum type="arabicPeriod"/>
            </a:pPr>
            <a:r>
              <a:rPr lang="en-US" sz="1800" dirty="0"/>
              <a:t>Allows to integrate the complex logic with </a:t>
            </a:r>
            <a:r>
              <a:rPr lang="en-US" sz="1800" dirty="0" err="1"/>
              <a:t>cds</a:t>
            </a:r>
            <a:r>
              <a:rPr lang="en-US" sz="1800" dirty="0"/>
              <a:t> views</a:t>
            </a:r>
          </a:p>
          <a:p>
            <a:pPr marL="342900" indent="-342900">
              <a:buAutoNum type="arabicPeriod"/>
            </a:pPr>
            <a:r>
              <a:rPr lang="en-US" sz="1800" dirty="0"/>
              <a:t>We can reuse the </a:t>
            </a:r>
            <a:r>
              <a:rPr lang="en-US" sz="1800" dirty="0" err="1"/>
              <a:t>cds</a:t>
            </a:r>
            <a:r>
              <a:rPr lang="en-US" sz="1800" dirty="0"/>
              <a:t> table function in another </a:t>
            </a:r>
            <a:r>
              <a:rPr lang="en-US" sz="1800" dirty="0" err="1"/>
              <a:t>cds</a:t>
            </a:r>
            <a:r>
              <a:rPr lang="en-US" sz="1800" dirty="0"/>
              <a:t> view with associations and joins</a:t>
            </a:r>
          </a:p>
          <a:p>
            <a:endParaRPr lang="en-US" sz="1800" dirty="0"/>
          </a:p>
          <a:p>
            <a:r>
              <a:rPr lang="en-US" sz="1800" dirty="0"/>
              <a:t>A </a:t>
            </a:r>
            <a:r>
              <a:rPr lang="en-US" sz="1800" dirty="0" err="1"/>
              <a:t>cds</a:t>
            </a:r>
            <a:r>
              <a:rPr lang="en-US" sz="1800" dirty="0"/>
              <a:t> table function is just like AMDP which can be used to integrate the SQL Script logic. But behind the scenes it will create a Table UDF in HANA. A CDS table function</a:t>
            </a:r>
          </a:p>
          <a:p>
            <a:pPr marL="342900" indent="-342900">
              <a:buAutoNum type="arabicPeriod"/>
            </a:pPr>
            <a:r>
              <a:rPr lang="en-US" sz="1800" dirty="0"/>
              <a:t>Will contain a CDS definition, which will act like skeleton of the output data </a:t>
            </a:r>
          </a:p>
          <a:p>
            <a:pPr marL="342900" indent="-342900">
              <a:buAutoNum type="arabicPeriod"/>
            </a:pPr>
            <a:r>
              <a:rPr lang="en-US" sz="1800" dirty="0"/>
              <a:t>But eventually it will invoke a class function which contains SQL script code</a:t>
            </a:r>
          </a:p>
          <a:p>
            <a:pPr marL="342900" indent="-342900">
              <a:buAutoNum type="arabicPeriod"/>
            </a:pPr>
            <a:r>
              <a:rPr lang="en-US" sz="1800" dirty="0"/>
              <a:t>This SQL script code can call AMDP, pure SQL script logic</a:t>
            </a:r>
          </a:p>
          <a:p>
            <a:pPr marL="342900" indent="-342900">
              <a:buAutoNum type="arabicPeriod"/>
            </a:pPr>
            <a:endParaRPr lang="en-US" sz="1800" dirty="0"/>
          </a:p>
          <a:p>
            <a:r>
              <a:rPr lang="en-US" sz="1800" b="1" dirty="0"/>
              <a:t>Use Case</a:t>
            </a:r>
          </a:p>
          <a:p>
            <a:r>
              <a:rPr lang="en-US" sz="1800" dirty="0"/>
              <a:t>Once upon a time in Mumbai, I was working on a project there was a requirement to convert an ABAP report to CDS view. This report was joining but000 (customer master) table with </a:t>
            </a:r>
            <a:r>
              <a:rPr lang="en-US" sz="1800" dirty="0" err="1"/>
              <a:t>crmd_partner</a:t>
            </a:r>
            <a:r>
              <a:rPr lang="en-US" sz="1800" dirty="0"/>
              <a:t> (</a:t>
            </a:r>
            <a:r>
              <a:rPr lang="en-US" sz="1800" dirty="0" err="1"/>
              <a:t>crm</a:t>
            </a:r>
            <a:r>
              <a:rPr lang="en-US" sz="1800" dirty="0"/>
              <a:t> partners)</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1029767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Hierarchy</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5078313"/>
          </a:xfrm>
          <a:prstGeom prst="rect">
            <a:avLst/>
          </a:prstGeom>
          <a:noFill/>
        </p:spPr>
        <p:txBody>
          <a:bodyPr wrap="square" rtlCol="0">
            <a:spAutoFit/>
          </a:bodyPr>
          <a:lstStyle/>
          <a:p>
            <a:r>
              <a:rPr lang="en-US" sz="1800" dirty="0"/>
              <a:t>A hierarchy is a tree data-structure. A tree is composed of nodes. These nodes can be root node (top most), parent node, and child node. A hierarchy in ERP represent our business data as a TREE data structure.</a:t>
            </a:r>
          </a:p>
          <a:p>
            <a:endParaRPr lang="en-US" sz="1800" dirty="0"/>
          </a:p>
          <a:p>
            <a:r>
              <a:rPr lang="en-US" sz="1800" b="1" dirty="0"/>
              <a:t>Why?</a:t>
            </a:r>
          </a:p>
          <a:p>
            <a:pPr marL="285750" indent="-285750">
              <a:buFont typeface="Arial" panose="020B0604020202020204" pitchFamily="34" charset="0"/>
              <a:buChar char="•"/>
            </a:pPr>
            <a:r>
              <a:rPr lang="en-IN" sz="1800" dirty="0"/>
              <a:t>It is a better representation of data in form of nodes</a:t>
            </a:r>
          </a:p>
          <a:p>
            <a:pPr marL="285750" indent="-285750">
              <a:buFont typeface="Arial" panose="020B0604020202020204" pitchFamily="34" charset="0"/>
              <a:buChar char="•"/>
            </a:pPr>
            <a:r>
              <a:rPr lang="en-IN" sz="1800" dirty="0"/>
              <a:t>We can easily identify the relationship between data</a:t>
            </a:r>
          </a:p>
          <a:p>
            <a:pPr marL="285750" indent="-285750">
              <a:buFont typeface="Arial" panose="020B0604020202020204" pitchFamily="34" charset="0"/>
              <a:buChar char="•"/>
            </a:pPr>
            <a:r>
              <a:rPr lang="en-IN" sz="1800" dirty="0"/>
              <a:t>It is also useful for visualization</a:t>
            </a:r>
          </a:p>
          <a:p>
            <a:pPr marL="285750" indent="-285750">
              <a:buFont typeface="Arial" panose="020B0604020202020204" pitchFamily="34" charset="0"/>
              <a:buChar char="•"/>
            </a:pPr>
            <a:r>
              <a:rPr lang="en-IN" sz="1800" dirty="0"/>
              <a:t>Easy to traverse the data</a:t>
            </a:r>
          </a:p>
          <a:p>
            <a:pPr marL="285750" indent="-285750">
              <a:buFont typeface="Arial" panose="020B0604020202020204" pitchFamily="34" charset="0"/>
              <a:buChar char="•"/>
            </a:pPr>
            <a:endParaRPr lang="en-IN" sz="1800" dirty="0"/>
          </a:p>
          <a:p>
            <a:r>
              <a:rPr lang="en-IN" sz="1800" dirty="0"/>
              <a:t>ERP is full of hierarchy</a:t>
            </a:r>
          </a:p>
          <a:p>
            <a:pPr marL="285750" indent="-285750">
              <a:buFont typeface="Arial" panose="020B0604020202020204" pitchFamily="34" charset="0"/>
              <a:buChar char="•"/>
            </a:pPr>
            <a:r>
              <a:rPr lang="en-IN" sz="1800" dirty="0"/>
              <a:t>Employee-manager hierarchy</a:t>
            </a:r>
          </a:p>
          <a:p>
            <a:pPr marL="285750" indent="-285750">
              <a:buFont typeface="Arial" panose="020B0604020202020204" pitchFamily="34" charset="0"/>
              <a:buChar char="•"/>
            </a:pPr>
            <a:r>
              <a:rPr lang="en-IN" sz="1800" dirty="0"/>
              <a:t>Org structure</a:t>
            </a:r>
          </a:p>
          <a:p>
            <a:pPr marL="285750" indent="-285750">
              <a:buFont typeface="Arial" panose="020B0604020202020204" pitchFamily="34" charset="0"/>
              <a:buChar char="•"/>
            </a:pPr>
            <a:r>
              <a:rPr lang="en-IN" sz="1800" dirty="0"/>
              <a:t>Cost Centre hierarchy</a:t>
            </a:r>
          </a:p>
          <a:p>
            <a:pPr marL="285750" indent="-285750">
              <a:buFont typeface="Arial" panose="020B0604020202020204" pitchFamily="34" charset="0"/>
              <a:buChar char="•"/>
            </a:pPr>
            <a:r>
              <a:rPr lang="en-IN" sz="1800" dirty="0"/>
              <a:t>Profit Centre Hierarchy</a:t>
            </a:r>
          </a:p>
          <a:p>
            <a:pPr marL="285750" indent="-285750">
              <a:buFont typeface="Arial" panose="020B0604020202020204" pitchFamily="34" charset="0"/>
              <a:buChar char="•"/>
            </a:pPr>
            <a:endParaRPr lang="en-IN" sz="1800" dirty="0"/>
          </a:p>
          <a:p>
            <a:r>
              <a:rPr lang="en-IN" sz="1800" dirty="0"/>
              <a:t>There are 2 ways to build hierarchy in CDS views</a:t>
            </a:r>
          </a:p>
          <a:p>
            <a:pPr marL="342900" indent="-342900">
              <a:buAutoNum type="arabicPeriod"/>
            </a:pPr>
            <a:r>
              <a:rPr lang="en-IN" sz="1800" dirty="0"/>
              <a:t>New Hierarchy</a:t>
            </a:r>
          </a:p>
          <a:p>
            <a:pPr marL="342900" indent="-342900">
              <a:buAutoNum type="arabicPeriod"/>
            </a:pPr>
            <a:r>
              <a:rPr lang="en-IN" sz="1800" dirty="0"/>
              <a:t>Classic hierarchy</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7" name="Ink 126">
                <a:extLst>
                  <a:ext uri="{FF2B5EF4-FFF2-40B4-BE49-F238E27FC236}">
                    <a16:creationId xmlns:a16="http://schemas.microsoft.com/office/drawing/2014/main" id="{141FB913-217D-0464-DB3A-40C4441633AD}"/>
                  </a:ext>
                </a:extLst>
              </p14:cNvPr>
              <p14:cNvContentPartPr/>
              <p14:nvPr/>
            </p14:nvContentPartPr>
            <p14:xfrm>
              <a:off x="9255673" y="4366910"/>
              <a:ext cx="113040" cy="83520"/>
            </p14:xfrm>
          </p:contentPart>
        </mc:Choice>
        <mc:Fallback xmlns="">
          <p:pic>
            <p:nvPicPr>
              <p:cNvPr id="127" name="Ink 126">
                <a:extLst>
                  <a:ext uri="{FF2B5EF4-FFF2-40B4-BE49-F238E27FC236}">
                    <a16:creationId xmlns:a16="http://schemas.microsoft.com/office/drawing/2014/main" id="{141FB913-217D-0464-DB3A-40C4441633AD}"/>
                  </a:ext>
                </a:extLst>
              </p:cNvPr>
              <p:cNvPicPr/>
              <p:nvPr/>
            </p:nvPicPr>
            <p:blipFill>
              <a:blip r:embed="rId7"/>
              <a:stretch>
                <a:fillRect/>
              </a:stretch>
            </p:blipFill>
            <p:spPr>
              <a:xfrm>
                <a:off x="9247033" y="4357910"/>
                <a:ext cx="130680" cy="101160"/>
              </a:xfrm>
              <a:prstGeom prst="rect">
                <a:avLst/>
              </a:prstGeom>
            </p:spPr>
          </p:pic>
        </mc:Fallback>
      </mc:AlternateContent>
    </p:spTree>
    <p:extLst>
      <p:ext uri="{BB962C8B-B14F-4D97-AF65-F5344CB8AC3E}">
        <p14:creationId xmlns:p14="http://schemas.microsoft.com/office/powerpoint/2010/main" val="3436481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95" name="Ink 94">
                <a:extLst>
                  <a:ext uri="{FF2B5EF4-FFF2-40B4-BE49-F238E27FC236}">
                    <a16:creationId xmlns:a16="http://schemas.microsoft.com/office/drawing/2014/main" id="{A6356AD9-497E-A52D-71A1-73A44EE5289F}"/>
                  </a:ext>
                </a:extLst>
              </p14:cNvPr>
              <p14:cNvContentPartPr/>
              <p14:nvPr/>
            </p14:nvContentPartPr>
            <p14:xfrm>
              <a:off x="8014114" y="3442430"/>
              <a:ext cx="984240" cy="39240"/>
            </p14:xfrm>
          </p:contentPart>
        </mc:Choice>
        <mc:Fallback xmlns="">
          <p:pic>
            <p:nvPicPr>
              <p:cNvPr id="95" name="Ink 94">
                <a:extLst>
                  <a:ext uri="{FF2B5EF4-FFF2-40B4-BE49-F238E27FC236}">
                    <a16:creationId xmlns:a16="http://schemas.microsoft.com/office/drawing/2014/main" id="{A6356AD9-497E-A52D-71A1-73A44EE5289F}"/>
                  </a:ext>
                </a:extLst>
              </p:cNvPr>
              <p:cNvPicPr/>
              <p:nvPr/>
            </p:nvPicPr>
            <p:blipFill>
              <a:blip r:embed="rId3"/>
              <a:stretch>
                <a:fillRect/>
              </a:stretch>
            </p:blipFill>
            <p:spPr>
              <a:xfrm>
                <a:off x="8005114" y="3433430"/>
                <a:ext cx="1001880" cy="56880"/>
              </a:xfrm>
              <a:prstGeom prst="rect">
                <a:avLst/>
              </a:prstGeom>
            </p:spPr>
          </p:pic>
        </mc:Fallback>
      </mc:AlternateContent>
      <p:grpSp>
        <p:nvGrpSpPr>
          <p:cNvPr id="172" name="Group 171">
            <a:extLst>
              <a:ext uri="{FF2B5EF4-FFF2-40B4-BE49-F238E27FC236}">
                <a16:creationId xmlns:a16="http://schemas.microsoft.com/office/drawing/2014/main" id="{C9D5872A-2138-C5CE-07B7-4F0FC7624681}"/>
              </a:ext>
            </a:extLst>
          </p:cNvPr>
          <p:cNvGrpSpPr/>
          <p:nvPr/>
        </p:nvGrpSpPr>
        <p:grpSpPr>
          <a:xfrm>
            <a:off x="396514" y="576830"/>
            <a:ext cx="12832920" cy="6365880"/>
            <a:chOff x="396514" y="576830"/>
            <a:chExt cx="12832920" cy="6365880"/>
          </a:xfrm>
        </p:grpSpPr>
        <mc:AlternateContent xmlns:mc="http://schemas.openxmlformats.org/markup-compatibility/2006" xmlns:p14="http://schemas.microsoft.com/office/powerpoint/2010/main">
          <mc:Choice Requires="p14">
            <p:contentPart p14:bwMode="auto" r:id="rId4">
              <p14:nvContentPartPr>
                <p14:cNvPr id="60" name="Ink 59">
                  <a:extLst>
                    <a:ext uri="{FF2B5EF4-FFF2-40B4-BE49-F238E27FC236}">
                      <a16:creationId xmlns:a16="http://schemas.microsoft.com/office/drawing/2014/main" id="{2F0D362E-6C7B-008E-ACB1-A6E5FF05BE25}"/>
                    </a:ext>
                  </a:extLst>
                </p14:cNvPr>
                <p14:cNvContentPartPr/>
                <p14:nvPr/>
              </p14:nvContentPartPr>
              <p14:xfrm>
                <a:off x="833194" y="3883070"/>
                <a:ext cx="203040" cy="194760"/>
              </p14:xfrm>
            </p:contentPart>
          </mc:Choice>
          <mc:Fallback xmlns="">
            <p:pic>
              <p:nvPicPr>
                <p:cNvPr id="60" name="Ink 59">
                  <a:extLst>
                    <a:ext uri="{FF2B5EF4-FFF2-40B4-BE49-F238E27FC236}">
                      <a16:creationId xmlns:a16="http://schemas.microsoft.com/office/drawing/2014/main" id="{2F0D362E-6C7B-008E-ACB1-A6E5FF05BE25}"/>
                    </a:ext>
                  </a:extLst>
                </p:cNvPr>
                <p:cNvPicPr/>
                <p:nvPr/>
              </p:nvPicPr>
              <p:blipFill>
                <a:blip r:embed="rId5"/>
                <a:stretch>
                  <a:fillRect/>
                </a:stretch>
              </p:blipFill>
              <p:spPr>
                <a:xfrm>
                  <a:off x="824554" y="3874070"/>
                  <a:ext cx="2206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1" name="Ink 60">
                  <a:extLst>
                    <a:ext uri="{FF2B5EF4-FFF2-40B4-BE49-F238E27FC236}">
                      <a16:creationId xmlns:a16="http://schemas.microsoft.com/office/drawing/2014/main" id="{1C7F7EEB-A659-0BB3-7DFE-A12D6963B3D8}"/>
                    </a:ext>
                  </a:extLst>
                </p14:cNvPr>
                <p14:cNvContentPartPr/>
                <p14:nvPr/>
              </p14:nvContentPartPr>
              <p14:xfrm>
                <a:off x="1091674" y="3909710"/>
                <a:ext cx="93960" cy="352080"/>
              </p14:xfrm>
            </p:contentPart>
          </mc:Choice>
          <mc:Fallback xmlns="">
            <p:pic>
              <p:nvPicPr>
                <p:cNvPr id="61" name="Ink 60">
                  <a:extLst>
                    <a:ext uri="{FF2B5EF4-FFF2-40B4-BE49-F238E27FC236}">
                      <a16:creationId xmlns:a16="http://schemas.microsoft.com/office/drawing/2014/main" id="{1C7F7EEB-A659-0BB3-7DFE-A12D6963B3D8}"/>
                    </a:ext>
                  </a:extLst>
                </p:cNvPr>
                <p:cNvPicPr/>
                <p:nvPr/>
              </p:nvPicPr>
              <p:blipFill>
                <a:blip r:embed="rId7"/>
                <a:stretch>
                  <a:fillRect/>
                </a:stretch>
              </p:blipFill>
              <p:spPr>
                <a:xfrm>
                  <a:off x="1082674" y="3901070"/>
                  <a:ext cx="11160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2" name="Ink 61">
                  <a:extLst>
                    <a:ext uri="{FF2B5EF4-FFF2-40B4-BE49-F238E27FC236}">
                      <a16:creationId xmlns:a16="http://schemas.microsoft.com/office/drawing/2014/main" id="{9889F9FB-3288-CB87-4C2B-412B9EC2CF0A}"/>
                    </a:ext>
                  </a:extLst>
                </p14:cNvPr>
                <p14:cNvContentPartPr/>
                <p14:nvPr/>
              </p14:nvContentPartPr>
              <p14:xfrm>
                <a:off x="1200034" y="3875510"/>
                <a:ext cx="105120" cy="176400"/>
              </p14:xfrm>
            </p:contentPart>
          </mc:Choice>
          <mc:Fallback xmlns="">
            <p:pic>
              <p:nvPicPr>
                <p:cNvPr id="62" name="Ink 61">
                  <a:extLst>
                    <a:ext uri="{FF2B5EF4-FFF2-40B4-BE49-F238E27FC236}">
                      <a16:creationId xmlns:a16="http://schemas.microsoft.com/office/drawing/2014/main" id="{9889F9FB-3288-CB87-4C2B-412B9EC2CF0A}"/>
                    </a:ext>
                  </a:extLst>
                </p:cNvPr>
                <p:cNvPicPr/>
                <p:nvPr/>
              </p:nvPicPr>
              <p:blipFill>
                <a:blip r:embed="rId9"/>
                <a:stretch>
                  <a:fillRect/>
                </a:stretch>
              </p:blipFill>
              <p:spPr>
                <a:xfrm>
                  <a:off x="1191034" y="3866870"/>
                  <a:ext cx="1227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3" name="Ink 62">
                  <a:extLst>
                    <a:ext uri="{FF2B5EF4-FFF2-40B4-BE49-F238E27FC236}">
                      <a16:creationId xmlns:a16="http://schemas.microsoft.com/office/drawing/2014/main" id="{17F7F36E-2339-0FAA-EEAC-F1B7569F62FF}"/>
                    </a:ext>
                  </a:extLst>
                </p14:cNvPr>
                <p14:cNvContentPartPr/>
                <p14:nvPr/>
              </p14:nvContentPartPr>
              <p14:xfrm>
                <a:off x="1399474" y="3899990"/>
                <a:ext cx="18720" cy="95400"/>
              </p14:xfrm>
            </p:contentPart>
          </mc:Choice>
          <mc:Fallback xmlns="">
            <p:pic>
              <p:nvPicPr>
                <p:cNvPr id="63" name="Ink 62">
                  <a:extLst>
                    <a:ext uri="{FF2B5EF4-FFF2-40B4-BE49-F238E27FC236}">
                      <a16:creationId xmlns:a16="http://schemas.microsoft.com/office/drawing/2014/main" id="{17F7F36E-2339-0FAA-EEAC-F1B7569F62FF}"/>
                    </a:ext>
                  </a:extLst>
                </p:cNvPr>
                <p:cNvPicPr/>
                <p:nvPr/>
              </p:nvPicPr>
              <p:blipFill>
                <a:blip r:embed="rId11"/>
                <a:stretch>
                  <a:fillRect/>
                </a:stretch>
              </p:blipFill>
              <p:spPr>
                <a:xfrm>
                  <a:off x="1390474" y="3890990"/>
                  <a:ext cx="363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4" name="Ink 63">
                  <a:extLst>
                    <a:ext uri="{FF2B5EF4-FFF2-40B4-BE49-F238E27FC236}">
                      <a16:creationId xmlns:a16="http://schemas.microsoft.com/office/drawing/2014/main" id="{AC96B4A2-016A-E75D-DA9B-470E1A8EC7F8}"/>
                    </a:ext>
                  </a:extLst>
                </p14:cNvPr>
                <p14:cNvContentPartPr/>
                <p14:nvPr/>
              </p14:nvContentPartPr>
              <p14:xfrm>
                <a:off x="1468234" y="3727190"/>
                <a:ext cx="168840" cy="256320"/>
              </p14:xfrm>
            </p:contentPart>
          </mc:Choice>
          <mc:Fallback xmlns="">
            <p:pic>
              <p:nvPicPr>
                <p:cNvPr id="64" name="Ink 63">
                  <a:extLst>
                    <a:ext uri="{FF2B5EF4-FFF2-40B4-BE49-F238E27FC236}">
                      <a16:creationId xmlns:a16="http://schemas.microsoft.com/office/drawing/2014/main" id="{AC96B4A2-016A-E75D-DA9B-470E1A8EC7F8}"/>
                    </a:ext>
                  </a:extLst>
                </p:cNvPr>
                <p:cNvPicPr/>
                <p:nvPr/>
              </p:nvPicPr>
              <p:blipFill>
                <a:blip r:embed="rId13"/>
                <a:stretch>
                  <a:fillRect/>
                </a:stretch>
              </p:blipFill>
              <p:spPr>
                <a:xfrm>
                  <a:off x="1459594" y="3718190"/>
                  <a:ext cx="1864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5" name="Ink 64">
                  <a:extLst>
                    <a:ext uri="{FF2B5EF4-FFF2-40B4-BE49-F238E27FC236}">
                      <a16:creationId xmlns:a16="http://schemas.microsoft.com/office/drawing/2014/main" id="{51FC3F73-003E-2303-F7D8-C379FABB706D}"/>
                    </a:ext>
                  </a:extLst>
                </p14:cNvPr>
                <p14:cNvContentPartPr/>
                <p14:nvPr/>
              </p14:nvContentPartPr>
              <p14:xfrm>
                <a:off x="396514" y="4162070"/>
                <a:ext cx="1468440" cy="148680"/>
              </p14:xfrm>
            </p:contentPart>
          </mc:Choice>
          <mc:Fallback xmlns="">
            <p:pic>
              <p:nvPicPr>
                <p:cNvPr id="65" name="Ink 64">
                  <a:extLst>
                    <a:ext uri="{FF2B5EF4-FFF2-40B4-BE49-F238E27FC236}">
                      <a16:creationId xmlns:a16="http://schemas.microsoft.com/office/drawing/2014/main" id="{51FC3F73-003E-2303-F7D8-C379FABB706D}"/>
                    </a:ext>
                  </a:extLst>
                </p:cNvPr>
                <p:cNvPicPr/>
                <p:nvPr/>
              </p:nvPicPr>
              <p:blipFill>
                <a:blip r:embed="rId15"/>
                <a:stretch>
                  <a:fillRect/>
                </a:stretch>
              </p:blipFill>
              <p:spPr>
                <a:xfrm>
                  <a:off x="387874" y="4153430"/>
                  <a:ext cx="1486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6" name="Ink 65">
                  <a:extLst>
                    <a:ext uri="{FF2B5EF4-FFF2-40B4-BE49-F238E27FC236}">
                      <a16:creationId xmlns:a16="http://schemas.microsoft.com/office/drawing/2014/main" id="{CAE32495-7F85-7785-B692-911964BD9E04}"/>
                    </a:ext>
                  </a:extLst>
                </p14:cNvPr>
                <p14:cNvContentPartPr/>
                <p14:nvPr/>
              </p14:nvContentPartPr>
              <p14:xfrm>
                <a:off x="1837954" y="3849230"/>
                <a:ext cx="253800" cy="23040"/>
              </p14:xfrm>
            </p:contentPart>
          </mc:Choice>
          <mc:Fallback xmlns="">
            <p:pic>
              <p:nvPicPr>
                <p:cNvPr id="66" name="Ink 65">
                  <a:extLst>
                    <a:ext uri="{FF2B5EF4-FFF2-40B4-BE49-F238E27FC236}">
                      <a16:creationId xmlns:a16="http://schemas.microsoft.com/office/drawing/2014/main" id="{CAE32495-7F85-7785-B692-911964BD9E04}"/>
                    </a:ext>
                  </a:extLst>
                </p:cNvPr>
                <p:cNvPicPr/>
                <p:nvPr/>
              </p:nvPicPr>
              <p:blipFill>
                <a:blip r:embed="rId17"/>
                <a:stretch>
                  <a:fillRect/>
                </a:stretch>
              </p:blipFill>
              <p:spPr>
                <a:xfrm>
                  <a:off x="1828954" y="3840590"/>
                  <a:ext cx="271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7" name="Ink 66">
                  <a:extLst>
                    <a:ext uri="{FF2B5EF4-FFF2-40B4-BE49-F238E27FC236}">
                      <a16:creationId xmlns:a16="http://schemas.microsoft.com/office/drawing/2014/main" id="{01D259B0-FF36-F1CC-1237-8FCB31E2EB95}"/>
                    </a:ext>
                  </a:extLst>
                </p14:cNvPr>
                <p14:cNvContentPartPr/>
                <p14:nvPr/>
              </p14:nvContentPartPr>
              <p14:xfrm>
                <a:off x="1999234" y="3790910"/>
                <a:ext cx="192240" cy="183240"/>
              </p14:xfrm>
            </p:contentPart>
          </mc:Choice>
          <mc:Fallback xmlns="">
            <p:pic>
              <p:nvPicPr>
                <p:cNvPr id="67" name="Ink 66">
                  <a:extLst>
                    <a:ext uri="{FF2B5EF4-FFF2-40B4-BE49-F238E27FC236}">
                      <a16:creationId xmlns:a16="http://schemas.microsoft.com/office/drawing/2014/main" id="{01D259B0-FF36-F1CC-1237-8FCB31E2EB95}"/>
                    </a:ext>
                  </a:extLst>
                </p:cNvPr>
                <p:cNvPicPr/>
                <p:nvPr/>
              </p:nvPicPr>
              <p:blipFill>
                <a:blip r:embed="rId19"/>
                <a:stretch>
                  <a:fillRect/>
                </a:stretch>
              </p:blipFill>
              <p:spPr>
                <a:xfrm>
                  <a:off x="1990234" y="3781910"/>
                  <a:ext cx="2098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 name="Ink 1">
                  <a:extLst>
                    <a:ext uri="{FF2B5EF4-FFF2-40B4-BE49-F238E27FC236}">
                      <a16:creationId xmlns:a16="http://schemas.microsoft.com/office/drawing/2014/main" id="{92788E6E-EE93-4531-A1E0-E3F93080ED6B}"/>
                    </a:ext>
                  </a:extLst>
                </p14:cNvPr>
                <p14:cNvContentPartPr/>
                <p14:nvPr/>
              </p14:nvContentPartPr>
              <p14:xfrm>
                <a:off x="4814434" y="576830"/>
                <a:ext cx="1515240" cy="653400"/>
              </p14:xfrm>
            </p:contentPart>
          </mc:Choice>
          <mc:Fallback xmlns="">
            <p:pic>
              <p:nvPicPr>
                <p:cNvPr id="2" name="Ink 1">
                  <a:extLst>
                    <a:ext uri="{FF2B5EF4-FFF2-40B4-BE49-F238E27FC236}">
                      <a16:creationId xmlns:a16="http://schemas.microsoft.com/office/drawing/2014/main" id="{92788E6E-EE93-4531-A1E0-E3F93080ED6B}"/>
                    </a:ext>
                  </a:extLst>
                </p:cNvPr>
                <p:cNvPicPr/>
                <p:nvPr/>
              </p:nvPicPr>
              <p:blipFill>
                <a:blip r:embed="rId21"/>
                <a:stretch>
                  <a:fillRect/>
                </a:stretch>
              </p:blipFill>
              <p:spPr>
                <a:xfrm>
                  <a:off x="4805434" y="567830"/>
                  <a:ext cx="153288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 name="Ink 2">
                  <a:extLst>
                    <a:ext uri="{FF2B5EF4-FFF2-40B4-BE49-F238E27FC236}">
                      <a16:creationId xmlns:a16="http://schemas.microsoft.com/office/drawing/2014/main" id="{AECFE95B-F72B-0D1A-607A-0261FB8A5B5A}"/>
                    </a:ext>
                  </a:extLst>
                </p14:cNvPr>
                <p14:cNvContentPartPr/>
                <p14:nvPr/>
              </p14:nvContentPartPr>
              <p14:xfrm>
                <a:off x="4007314" y="1465310"/>
                <a:ext cx="871560" cy="633240"/>
              </p14:xfrm>
            </p:contentPart>
          </mc:Choice>
          <mc:Fallback xmlns="">
            <p:pic>
              <p:nvPicPr>
                <p:cNvPr id="3" name="Ink 2">
                  <a:extLst>
                    <a:ext uri="{FF2B5EF4-FFF2-40B4-BE49-F238E27FC236}">
                      <a16:creationId xmlns:a16="http://schemas.microsoft.com/office/drawing/2014/main" id="{AECFE95B-F72B-0D1A-607A-0261FB8A5B5A}"/>
                    </a:ext>
                  </a:extLst>
                </p:cNvPr>
                <p:cNvPicPr/>
                <p:nvPr/>
              </p:nvPicPr>
              <p:blipFill>
                <a:blip r:embed="rId23"/>
                <a:stretch>
                  <a:fillRect/>
                </a:stretch>
              </p:blipFill>
              <p:spPr>
                <a:xfrm>
                  <a:off x="3998314" y="1456310"/>
                  <a:ext cx="889200" cy="650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 name="Ink 3">
                  <a:extLst>
                    <a:ext uri="{FF2B5EF4-FFF2-40B4-BE49-F238E27FC236}">
                      <a16:creationId xmlns:a16="http://schemas.microsoft.com/office/drawing/2014/main" id="{629E25BB-8047-CBF1-2255-8A054648A812}"/>
                    </a:ext>
                  </a:extLst>
                </p14:cNvPr>
                <p14:cNvContentPartPr/>
                <p14:nvPr/>
              </p14:nvContentPartPr>
              <p14:xfrm>
                <a:off x="5507794" y="1425350"/>
                <a:ext cx="993240" cy="609840"/>
              </p14:xfrm>
            </p:contentPart>
          </mc:Choice>
          <mc:Fallback xmlns="">
            <p:pic>
              <p:nvPicPr>
                <p:cNvPr id="4" name="Ink 3">
                  <a:extLst>
                    <a:ext uri="{FF2B5EF4-FFF2-40B4-BE49-F238E27FC236}">
                      <a16:creationId xmlns:a16="http://schemas.microsoft.com/office/drawing/2014/main" id="{629E25BB-8047-CBF1-2255-8A054648A812}"/>
                    </a:ext>
                  </a:extLst>
                </p:cNvPr>
                <p:cNvPicPr/>
                <p:nvPr/>
              </p:nvPicPr>
              <p:blipFill>
                <a:blip r:embed="rId25"/>
                <a:stretch>
                  <a:fillRect/>
                </a:stretch>
              </p:blipFill>
              <p:spPr>
                <a:xfrm>
                  <a:off x="5498794" y="1416350"/>
                  <a:ext cx="1010880" cy="627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 name="Ink 4">
                  <a:extLst>
                    <a:ext uri="{FF2B5EF4-FFF2-40B4-BE49-F238E27FC236}">
                      <a16:creationId xmlns:a16="http://schemas.microsoft.com/office/drawing/2014/main" id="{3691BD1D-FBCD-5B17-AA27-DEBD3A6F0CB4}"/>
                    </a:ext>
                  </a:extLst>
                </p14:cNvPr>
                <p14:cNvContentPartPr/>
                <p14:nvPr/>
              </p14:nvContentPartPr>
              <p14:xfrm>
                <a:off x="7318594" y="1443350"/>
                <a:ext cx="1196640" cy="663480"/>
              </p14:xfrm>
            </p:contentPart>
          </mc:Choice>
          <mc:Fallback xmlns="">
            <p:pic>
              <p:nvPicPr>
                <p:cNvPr id="5" name="Ink 4">
                  <a:extLst>
                    <a:ext uri="{FF2B5EF4-FFF2-40B4-BE49-F238E27FC236}">
                      <a16:creationId xmlns:a16="http://schemas.microsoft.com/office/drawing/2014/main" id="{3691BD1D-FBCD-5B17-AA27-DEBD3A6F0CB4}"/>
                    </a:ext>
                  </a:extLst>
                </p:cNvPr>
                <p:cNvPicPr/>
                <p:nvPr/>
              </p:nvPicPr>
              <p:blipFill>
                <a:blip r:embed="rId27"/>
                <a:stretch>
                  <a:fillRect/>
                </a:stretch>
              </p:blipFill>
              <p:spPr>
                <a:xfrm>
                  <a:off x="7309954" y="1434710"/>
                  <a:ext cx="121428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 name="Ink 5">
                  <a:extLst>
                    <a:ext uri="{FF2B5EF4-FFF2-40B4-BE49-F238E27FC236}">
                      <a16:creationId xmlns:a16="http://schemas.microsoft.com/office/drawing/2014/main" id="{45C12B25-5363-6ED7-2949-8C5CCDF4242F}"/>
                    </a:ext>
                  </a:extLst>
                </p14:cNvPr>
                <p14:cNvContentPartPr/>
                <p14:nvPr/>
              </p14:nvContentPartPr>
              <p14:xfrm>
                <a:off x="4697794" y="1262990"/>
                <a:ext cx="878400" cy="291600"/>
              </p14:xfrm>
            </p:contentPart>
          </mc:Choice>
          <mc:Fallback xmlns="">
            <p:pic>
              <p:nvPicPr>
                <p:cNvPr id="6" name="Ink 5">
                  <a:extLst>
                    <a:ext uri="{FF2B5EF4-FFF2-40B4-BE49-F238E27FC236}">
                      <a16:creationId xmlns:a16="http://schemas.microsoft.com/office/drawing/2014/main" id="{45C12B25-5363-6ED7-2949-8C5CCDF4242F}"/>
                    </a:ext>
                  </a:extLst>
                </p:cNvPr>
                <p:cNvPicPr/>
                <p:nvPr/>
              </p:nvPicPr>
              <p:blipFill>
                <a:blip r:embed="rId29"/>
                <a:stretch>
                  <a:fillRect/>
                </a:stretch>
              </p:blipFill>
              <p:spPr>
                <a:xfrm>
                  <a:off x="4689154" y="1253990"/>
                  <a:ext cx="89604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 name="Ink 6">
                  <a:extLst>
                    <a:ext uri="{FF2B5EF4-FFF2-40B4-BE49-F238E27FC236}">
                      <a16:creationId xmlns:a16="http://schemas.microsoft.com/office/drawing/2014/main" id="{FE1F3636-322B-9DC7-FC4F-369F86299CAB}"/>
                    </a:ext>
                  </a:extLst>
                </p14:cNvPr>
                <p14:cNvContentPartPr/>
                <p14:nvPr/>
              </p14:nvContentPartPr>
              <p14:xfrm>
                <a:off x="5756914" y="1199990"/>
                <a:ext cx="219960" cy="305280"/>
              </p14:xfrm>
            </p:contentPart>
          </mc:Choice>
          <mc:Fallback xmlns="">
            <p:pic>
              <p:nvPicPr>
                <p:cNvPr id="7" name="Ink 6">
                  <a:extLst>
                    <a:ext uri="{FF2B5EF4-FFF2-40B4-BE49-F238E27FC236}">
                      <a16:creationId xmlns:a16="http://schemas.microsoft.com/office/drawing/2014/main" id="{FE1F3636-322B-9DC7-FC4F-369F86299CAB}"/>
                    </a:ext>
                  </a:extLst>
                </p:cNvPr>
                <p:cNvPicPr/>
                <p:nvPr/>
              </p:nvPicPr>
              <p:blipFill>
                <a:blip r:embed="rId31"/>
                <a:stretch>
                  <a:fillRect/>
                </a:stretch>
              </p:blipFill>
              <p:spPr>
                <a:xfrm>
                  <a:off x="5747914" y="1190990"/>
                  <a:ext cx="23760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 name="Ink 7">
                  <a:extLst>
                    <a:ext uri="{FF2B5EF4-FFF2-40B4-BE49-F238E27FC236}">
                      <a16:creationId xmlns:a16="http://schemas.microsoft.com/office/drawing/2014/main" id="{D27352C4-1F9A-2AA2-1670-F872C14B41B1}"/>
                    </a:ext>
                  </a:extLst>
                </p14:cNvPr>
                <p14:cNvContentPartPr/>
                <p14:nvPr/>
              </p14:nvContentPartPr>
              <p14:xfrm>
                <a:off x="5970394" y="1077590"/>
                <a:ext cx="1751760" cy="412200"/>
              </p14:xfrm>
            </p:contentPart>
          </mc:Choice>
          <mc:Fallback xmlns="">
            <p:pic>
              <p:nvPicPr>
                <p:cNvPr id="8" name="Ink 7">
                  <a:extLst>
                    <a:ext uri="{FF2B5EF4-FFF2-40B4-BE49-F238E27FC236}">
                      <a16:creationId xmlns:a16="http://schemas.microsoft.com/office/drawing/2014/main" id="{D27352C4-1F9A-2AA2-1670-F872C14B41B1}"/>
                    </a:ext>
                  </a:extLst>
                </p:cNvPr>
                <p:cNvPicPr/>
                <p:nvPr/>
              </p:nvPicPr>
              <p:blipFill>
                <a:blip r:embed="rId33"/>
                <a:stretch>
                  <a:fillRect/>
                </a:stretch>
              </p:blipFill>
              <p:spPr>
                <a:xfrm>
                  <a:off x="5961754" y="1068590"/>
                  <a:ext cx="176940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 name="Ink 9">
                  <a:extLst>
                    <a:ext uri="{FF2B5EF4-FFF2-40B4-BE49-F238E27FC236}">
                      <a16:creationId xmlns:a16="http://schemas.microsoft.com/office/drawing/2014/main" id="{6E693E2B-492C-D954-761C-6A565AF7A881}"/>
                    </a:ext>
                  </a:extLst>
                </p14:cNvPr>
                <p14:cNvContentPartPr/>
                <p14:nvPr/>
              </p14:nvContentPartPr>
              <p14:xfrm>
                <a:off x="3244834" y="2074070"/>
                <a:ext cx="795240" cy="452160"/>
              </p14:xfrm>
            </p:contentPart>
          </mc:Choice>
          <mc:Fallback xmlns="">
            <p:pic>
              <p:nvPicPr>
                <p:cNvPr id="10" name="Ink 9">
                  <a:extLst>
                    <a:ext uri="{FF2B5EF4-FFF2-40B4-BE49-F238E27FC236}">
                      <a16:creationId xmlns:a16="http://schemas.microsoft.com/office/drawing/2014/main" id="{6E693E2B-492C-D954-761C-6A565AF7A881}"/>
                    </a:ext>
                  </a:extLst>
                </p:cNvPr>
                <p:cNvPicPr/>
                <p:nvPr/>
              </p:nvPicPr>
              <p:blipFill>
                <a:blip r:embed="rId35"/>
                <a:stretch>
                  <a:fillRect/>
                </a:stretch>
              </p:blipFill>
              <p:spPr>
                <a:xfrm>
                  <a:off x="3235834" y="2065070"/>
                  <a:ext cx="81288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 name="Ink 10">
                  <a:extLst>
                    <a:ext uri="{FF2B5EF4-FFF2-40B4-BE49-F238E27FC236}">
                      <a16:creationId xmlns:a16="http://schemas.microsoft.com/office/drawing/2014/main" id="{AC9A1634-EDAD-5E5B-7EFD-A5AC5FDEF4EC}"/>
                    </a:ext>
                  </a:extLst>
                </p14:cNvPr>
                <p14:cNvContentPartPr/>
                <p14:nvPr/>
              </p14:nvContentPartPr>
              <p14:xfrm>
                <a:off x="2580994" y="2457830"/>
                <a:ext cx="847080" cy="618480"/>
              </p14:xfrm>
            </p:contentPart>
          </mc:Choice>
          <mc:Fallback xmlns="">
            <p:pic>
              <p:nvPicPr>
                <p:cNvPr id="11" name="Ink 10">
                  <a:extLst>
                    <a:ext uri="{FF2B5EF4-FFF2-40B4-BE49-F238E27FC236}">
                      <a16:creationId xmlns:a16="http://schemas.microsoft.com/office/drawing/2014/main" id="{AC9A1634-EDAD-5E5B-7EFD-A5AC5FDEF4EC}"/>
                    </a:ext>
                  </a:extLst>
                </p:cNvPr>
                <p:cNvPicPr/>
                <p:nvPr/>
              </p:nvPicPr>
              <p:blipFill>
                <a:blip r:embed="rId37"/>
                <a:stretch>
                  <a:fillRect/>
                </a:stretch>
              </p:blipFill>
              <p:spPr>
                <a:xfrm>
                  <a:off x="2572354" y="2449190"/>
                  <a:ext cx="864720" cy="636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2" name="Ink 11">
                  <a:extLst>
                    <a:ext uri="{FF2B5EF4-FFF2-40B4-BE49-F238E27FC236}">
                      <a16:creationId xmlns:a16="http://schemas.microsoft.com/office/drawing/2014/main" id="{4CC51BD0-CC90-BC49-C1AE-1100959487CD}"/>
                    </a:ext>
                  </a:extLst>
                </p14:cNvPr>
                <p14:cNvContentPartPr/>
                <p14:nvPr/>
              </p14:nvContentPartPr>
              <p14:xfrm>
                <a:off x="4263274" y="2102870"/>
                <a:ext cx="201240" cy="686880"/>
              </p14:xfrm>
            </p:contentPart>
          </mc:Choice>
          <mc:Fallback xmlns="">
            <p:pic>
              <p:nvPicPr>
                <p:cNvPr id="12" name="Ink 11">
                  <a:extLst>
                    <a:ext uri="{FF2B5EF4-FFF2-40B4-BE49-F238E27FC236}">
                      <a16:creationId xmlns:a16="http://schemas.microsoft.com/office/drawing/2014/main" id="{4CC51BD0-CC90-BC49-C1AE-1100959487CD}"/>
                    </a:ext>
                  </a:extLst>
                </p:cNvPr>
                <p:cNvPicPr/>
                <p:nvPr/>
              </p:nvPicPr>
              <p:blipFill>
                <a:blip r:embed="rId39"/>
                <a:stretch>
                  <a:fillRect/>
                </a:stretch>
              </p:blipFill>
              <p:spPr>
                <a:xfrm>
                  <a:off x="4254634" y="2093870"/>
                  <a:ext cx="218880" cy="704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 name="Ink 12">
                  <a:extLst>
                    <a:ext uri="{FF2B5EF4-FFF2-40B4-BE49-F238E27FC236}">
                      <a16:creationId xmlns:a16="http://schemas.microsoft.com/office/drawing/2014/main" id="{8C8553EB-1A66-8D59-EACF-78336C9207A3}"/>
                    </a:ext>
                  </a:extLst>
                </p14:cNvPr>
                <p14:cNvContentPartPr/>
                <p14:nvPr/>
              </p14:nvContentPartPr>
              <p14:xfrm>
                <a:off x="3939634" y="2720630"/>
                <a:ext cx="734040" cy="595080"/>
              </p14:xfrm>
            </p:contentPart>
          </mc:Choice>
          <mc:Fallback xmlns="">
            <p:pic>
              <p:nvPicPr>
                <p:cNvPr id="13" name="Ink 12">
                  <a:extLst>
                    <a:ext uri="{FF2B5EF4-FFF2-40B4-BE49-F238E27FC236}">
                      <a16:creationId xmlns:a16="http://schemas.microsoft.com/office/drawing/2014/main" id="{8C8553EB-1A66-8D59-EACF-78336C9207A3}"/>
                    </a:ext>
                  </a:extLst>
                </p:cNvPr>
                <p:cNvPicPr/>
                <p:nvPr/>
              </p:nvPicPr>
              <p:blipFill>
                <a:blip r:embed="rId41"/>
                <a:stretch>
                  <a:fillRect/>
                </a:stretch>
              </p:blipFill>
              <p:spPr>
                <a:xfrm>
                  <a:off x="3930994" y="2711990"/>
                  <a:ext cx="75168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 name="Ink 13">
                  <a:extLst>
                    <a:ext uri="{FF2B5EF4-FFF2-40B4-BE49-F238E27FC236}">
                      <a16:creationId xmlns:a16="http://schemas.microsoft.com/office/drawing/2014/main" id="{2DA105C6-BF35-A206-A3F6-3048B29807E4}"/>
                    </a:ext>
                  </a:extLst>
                </p14:cNvPr>
                <p14:cNvContentPartPr/>
                <p14:nvPr/>
              </p14:nvContentPartPr>
              <p14:xfrm>
                <a:off x="4851154" y="2015030"/>
                <a:ext cx="497880" cy="829440"/>
              </p14:xfrm>
            </p:contentPart>
          </mc:Choice>
          <mc:Fallback xmlns="">
            <p:pic>
              <p:nvPicPr>
                <p:cNvPr id="14" name="Ink 13">
                  <a:extLst>
                    <a:ext uri="{FF2B5EF4-FFF2-40B4-BE49-F238E27FC236}">
                      <a16:creationId xmlns:a16="http://schemas.microsoft.com/office/drawing/2014/main" id="{2DA105C6-BF35-A206-A3F6-3048B29807E4}"/>
                    </a:ext>
                  </a:extLst>
                </p:cNvPr>
                <p:cNvPicPr/>
                <p:nvPr/>
              </p:nvPicPr>
              <p:blipFill>
                <a:blip r:embed="rId43"/>
                <a:stretch>
                  <a:fillRect/>
                </a:stretch>
              </p:blipFill>
              <p:spPr>
                <a:xfrm>
                  <a:off x="4842154" y="2006390"/>
                  <a:ext cx="515520" cy="847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5" name="Ink 14">
                  <a:extLst>
                    <a:ext uri="{FF2B5EF4-FFF2-40B4-BE49-F238E27FC236}">
                      <a16:creationId xmlns:a16="http://schemas.microsoft.com/office/drawing/2014/main" id="{2FCA3FB2-6036-3813-867D-792EA273E73B}"/>
                    </a:ext>
                  </a:extLst>
                </p14:cNvPr>
                <p14:cNvContentPartPr/>
                <p14:nvPr/>
              </p14:nvContentPartPr>
              <p14:xfrm>
                <a:off x="5132314" y="2687870"/>
                <a:ext cx="576720" cy="625320"/>
              </p14:xfrm>
            </p:contentPart>
          </mc:Choice>
          <mc:Fallback xmlns="">
            <p:pic>
              <p:nvPicPr>
                <p:cNvPr id="15" name="Ink 14">
                  <a:extLst>
                    <a:ext uri="{FF2B5EF4-FFF2-40B4-BE49-F238E27FC236}">
                      <a16:creationId xmlns:a16="http://schemas.microsoft.com/office/drawing/2014/main" id="{2FCA3FB2-6036-3813-867D-792EA273E73B}"/>
                    </a:ext>
                  </a:extLst>
                </p:cNvPr>
                <p:cNvPicPr/>
                <p:nvPr/>
              </p:nvPicPr>
              <p:blipFill>
                <a:blip r:embed="rId45"/>
                <a:stretch>
                  <a:fillRect/>
                </a:stretch>
              </p:blipFill>
              <p:spPr>
                <a:xfrm>
                  <a:off x="5123314" y="2679230"/>
                  <a:ext cx="594360" cy="642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6" name="Ink 15">
                  <a:extLst>
                    <a:ext uri="{FF2B5EF4-FFF2-40B4-BE49-F238E27FC236}">
                      <a16:creationId xmlns:a16="http://schemas.microsoft.com/office/drawing/2014/main" id="{CCE3FA1C-03A6-CED2-3D57-63FABCEAD951}"/>
                    </a:ext>
                  </a:extLst>
                </p14:cNvPr>
                <p14:cNvContentPartPr/>
                <p14:nvPr/>
              </p14:nvContentPartPr>
              <p14:xfrm>
                <a:off x="6193954" y="2106470"/>
                <a:ext cx="20160" cy="998640"/>
              </p14:xfrm>
            </p:contentPart>
          </mc:Choice>
          <mc:Fallback xmlns="">
            <p:pic>
              <p:nvPicPr>
                <p:cNvPr id="16" name="Ink 15">
                  <a:extLst>
                    <a:ext uri="{FF2B5EF4-FFF2-40B4-BE49-F238E27FC236}">
                      <a16:creationId xmlns:a16="http://schemas.microsoft.com/office/drawing/2014/main" id="{CCE3FA1C-03A6-CED2-3D57-63FABCEAD951}"/>
                    </a:ext>
                  </a:extLst>
                </p:cNvPr>
                <p:cNvPicPr/>
                <p:nvPr/>
              </p:nvPicPr>
              <p:blipFill>
                <a:blip r:embed="rId47"/>
                <a:stretch>
                  <a:fillRect/>
                </a:stretch>
              </p:blipFill>
              <p:spPr>
                <a:xfrm>
                  <a:off x="6185314" y="2097830"/>
                  <a:ext cx="37800" cy="1016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7" name="Ink 16">
                  <a:extLst>
                    <a:ext uri="{FF2B5EF4-FFF2-40B4-BE49-F238E27FC236}">
                      <a16:creationId xmlns:a16="http://schemas.microsoft.com/office/drawing/2014/main" id="{7BFEBD98-599F-902F-A828-93C56B7E22BF}"/>
                    </a:ext>
                  </a:extLst>
                </p14:cNvPr>
                <p14:cNvContentPartPr/>
                <p14:nvPr/>
              </p14:nvContentPartPr>
              <p14:xfrm>
                <a:off x="6022594" y="2936270"/>
                <a:ext cx="540720" cy="585360"/>
              </p14:xfrm>
            </p:contentPart>
          </mc:Choice>
          <mc:Fallback xmlns="">
            <p:pic>
              <p:nvPicPr>
                <p:cNvPr id="17" name="Ink 16">
                  <a:extLst>
                    <a:ext uri="{FF2B5EF4-FFF2-40B4-BE49-F238E27FC236}">
                      <a16:creationId xmlns:a16="http://schemas.microsoft.com/office/drawing/2014/main" id="{7BFEBD98-599F-902F-A828-93C56B7E22BF}"/>
                    </a:ext>
                  </a:extLst>
                </p:cNvPr>
                <p:cNvPicPr/>
                <p:nvPr/>
              </p:nvPicPr>
              <p:blipFill>
                <a:blip r:embed="rId49"/>
                <a:stretch>
                  <a:fillRect/>
                </a:stretch>
              </p:blipFill>
              <p:spPr>
                <a:xfrm>
                  <a:off x="6013594" y="2927270"/>
                  <a:ext cx="55836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8" name="Ink 17">
                  <a:extLst>
                    <a:ext uri="{FF2B5EF4-FFF2-40B4-BE49-F238E27FC236}">
                      <a16:creationId xmlns:a16="http://schemas.microsoft.com/office/drawing/2014/main" id="{CCFDB501-C56B-6609-CF17-583133503CA0}"/>
                    </a:ext>
                  </a:extLst>
                </p14:cNvPr>
                <p14:cNvContentPartPr/>
                <p14:nvPr/>
              </p14:nvContentPartPr>
              <p14:xfrm>
                <a:off x="6307714" y="1916750"/>
                <a:ext cx="902880" cy="1136160"/>
              </p14:xfrm>
            </p:contentPart>
          </mc:Choice>
          <mc:Fallback xmlns="">
            <p:pic>
              <p:nvPicPr>
                <p:cNvPr id="18" name="Ink 17">
                  <a:extLst>
                    <a:ext uri="{FF2B5EF4-FFF2-40B4-BE49-F238E27FC236}">
                      <a16:creationId xmlns:a16="http://schemas.microsoft.com/office/drawing/2014/main" id="{CCFDB501-C56B-6609-CF17-583133503CA0}"/>
                    </a:ext>
                  </a:extLst>
                </p:cNvPr>
                <p:cNvPicPr/>
                <p:nvPr/>
              </p:nvPicPr>
              <p:blipFill>
                <a:blip r:embed="rId51"/>
                <a:stretch>
                  <a:fillRect/>
                </a:stretch>
              </p:blipFill>
              <p:spPr>
                <a:xfrm>
                  <a:off x="6298714" y="1908110"/>
                  <a:ext cx="920520" cy="1153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9" name="Ink 18">
                  <a:extLst>
                    <a:ext uri="{FF2B5EF4-FFF2-40B4-BE49-F238E27FC236}">
                      <a16:creationId xmlns:a16="http://schemas.microsoft.com/office/drawing/2014/main" id="{E1D8F293-0667-CF89-BE79-4BEA2DDAF639}"/>
                    </a:ext>
                  </a:extLst>
                </p14:cNvPr>
                <p14:cNvContentPartPr/>
                <p14:nvPr/>
              </p14:nvContentPartPr>
              <p14:xfrm>
                <a:off x="6983794" y="2851670"/>
                <a:ext cx="565560" cy="646200"/>
              </p14:xfrm>
            </p:contentPart>
          </mc:Choice>
          <mc:Fallback xmlns="">
            <p:pic>
              <p:nvPicPr>
                <p:cNvPr id="19" name="Ink 18">
                  <a:extLst>
                    <a:ext uri="{FF2B5EF4-FFF2-40B4-BE49-F238E27FC236}">
                      <a16:creationId xmlns:a16="http://schemas.microsoft.com/office/drawing/2014/main" id="{E1D8F293-0667-CF89-BE79-4BEA2DDAF639}"/>
                    </a:ext>
                  </a:extLst>
                </p:cNvPr>
                <p:cNvPicPr/>
                <p:nvPr/>
              </p:nvPicPr>
              <p:blipFill>
                <a:blip r:embed="rId53"/>
                <a:stretch>
                  <a:fillRect/>
                </a:stretch>
              </p:blipFill>
              <p:spPr>
                <a:xfrm>
                  <a:off x="6975154" y="2843030"/>
                  <a:ext cx="58320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 name="Ink 19">
                  <a:extLst>
                    <a:ext uri="{FF2B5EF4-FFF2-40B4-BE49-F238E27FC236}">
                      <a16:creationId xmlns:a16="http://schemas.microsoft.com/office/drawing/2014/main" id="{26121CE3-02A4-3828-2B9C-71CD62B15C87}"/>
                    </a:ext>
                  </a:extLst>
                </p14:cNvPr>
                <p14:cNvContentPartPr/>
                <p14:nvPr/>
              </p14:nvContentPartPr>
              <p14:xfrm>
                <a:off x="8182594" y="2005670"/>
                <a:ext cx="36360" cy="939600"/>
              </p14:xfrm>
            </p:contentPart>
          </mc:Choice>
          <mc:Fallback xmlns="">
            <p:pic>
              <p:nvPicPr>
                <p:cNvPr id="20" name="Ink 19">
                  <a:extLst>
                    <a:ext uri="{FF2B5EF4-FFF2-40B4-BE49-F238E27FC236}">
                      <a16:creationId xmlns:a16="http://schemas.microsoft.com/office/drawing/2014/main" id="{26121CE3-02A4-3828-2B9C-71CD62B15C87}"/>
                    </a:ext>
                  </a:extLst>
                </p:cNvPr>
                <p:cNvPicPr/>
                <p:nvPr/>
              </p:nvPicPr>
              <p:blipFill>
                <a:blip r:embed="rId55"/>
                <a:stretch>
                  <a:fillRect/>
                </a:stretch>
              </p:blipFill>
              <p:spPr>
                <a:xfrm>
                  <a:off x="8173954" y="1997030"/>
                  <a:ext cx="54000" cy="9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 name="Ink 20">
                  <a:extLst>
                    <a:ext uri="{FF2B5EF4-FFF2-40B4-BE49-F238E27FC236}">
                      <a16:creationId xmlns:a16="http://schemas.microsoft.com/office/drawing/2014/main" id="{9B05F257-F2B1-71BD-C004-BE8A6EF1CC90}"/>
                    </a:ext>
                  </a:extLst>
                </p14:cNvPr>
                <p14:cNvContentPartPr/>
                <p14:nvPr/>
              </p14:nvContentPartPr>
              <p14:xfrm>
                <a:off x="8136514" y="2972630"/>
                <a:ext cx="420480" cy="490320"/>
              </p14:xfrm>
            </p:contentPart>
          </mc:Choice>
          <mc:Fallback xmlns="">
            <p:pic>
              <p:nvPicPr>
                <p:cNvPr id="21" name="Ink 20">
                  <a:extLst>
                    <a:ext uri="{FF2B5EF4-FFF2-40B4-BE49-F238E27FC236}">
                      <a16:creationId xmlns:a16="http://schemas.microsoft.com/office/drawing/2014/main" id="{9B05F257-F2B1-71BD-C004-BE8A6EF1CC90}"/>
                    </a:ext>
                  </a:extLst>
                </p:cNvPr>
                <p:cNvPicPr/>
                <p:nvPr/>
              </p:nvPicPr>
              <p:blipFill>
                <a:blip r:embed="rId57"/>
                <a:stretch>
                  <a:fillRect/>
                </a:stretch>
              </p:blipFill>
              <p:spPr>
                <a:xfrm>
                  <a:off x="8127874" y="2963630"/>
                  <a:ext cx="43812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2" name="Ink 21">
                  <a:extLst>
                    <a:ext uri="{FF2B5EF4-FFF2-40B4-BE49-F238E27FC236}">
                      <a16:creationId xmlns:a16="http://schemas.microsoft.com/office/drawing/2014/main" id="{7CF4D389-4E88-F34E-16EE-EA2B5BA2C8F2}"/>
                    </a:ext>
                  </a:extLst>
                </p14:cNvPr>
                <p14:cNvContentPartPr/>
                <p14:nvPr/>
              </p14:nvContentPartPr>
              <p14:xfrm>
                <a:off x="8469514" y="1900550"/>
                <a:ext cx="1526040" cy="1077480"/>
              </p14:xfrm>
            </p:contentPart>
          </mc:Choice>
          <mc:Fallback xmlns="">
            <p:pic>
              <p:nvPicPr>
                <p:cNvPr id="22" name="Ink 21">
                  <a:extLst>
                    <a:ext uri="{FF2B5EF4-FFF2-40B4-BE49-F238E27FC236}">
                      <a16:creationId xmlns:a16="http://schemas.microsoft.com/office/drawing/2014/main" id="{7CF4D389-4E88-F34E-16EE-EA2B5BA2C8F2}"/>
                    </a:ext>
                  </a:extLst>
                </p:cNvPr>
                <p:cNvPicPr/>
                <p:nvPr/>
              </p:nvPicPr>
              <p:blipFill>
                <a:blip r:embed="rId59"/>
                <a:stretch>
                  <a:fillRect/>
                </a:stretch>
              </p:blipFill>
              <p:spPr>
                <a:xfrm>
                  <a:off x="8460874" y="1891550"/>
                  <a:ext cx="1543680" cy="10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3" name="Ink 22">
                  <a:extLst>
                    <a:ext uri="{FF2B5EF4-FFF2-40B4-BE49-F238E27FC236}">
                      <a16:creationId xmlns:a16="http://schemas.microsoft.com/office/drawing/2014/main" id="{E040A87D-6161-497F-F63F-1AE84DEF2BE6}"/>
                    </a:ext>
                  </a:extLst>
                </p14:cNvPr>
                <p14:cNvContentPartPr/>
                <p14:nvPr/>
              </p14:nvContentPartPr>
              <p14:xfrm>
                <a:off x="9629074" y="2886950"/>
                <a:ext cx="670320" cy="648000"/>
              </p14:xfrm>
            </p:contentPart>
          </mc:Choice>
          <mc:Fallback xmlns="">
            <p:pic>
              <p:nvPicPr>
                <p:cNvPr id="23" name="Ink 22">
                  <a:extLst>
                    <a:ext uri="{FF2B5EF4-FFF2-40B4-BE49-F238E27FC236}">
                      <a16:creationId xmlns:a16="http://schemas.microsoft.com/office/drawing/2014/main" id="{E040A87D-6161-497F-F63F-1AE84DEF2BE6}"/>
                    </a:ext>
                  </a:extLst>
                </p:cNvPr>
                <p:cNvPicPr/>
                <p:nvPr/>
              </p:nvPicPr>
              <p:blipFill>
                <a:blip r:embed="rId61"/>
                <a:stretch>
                  <a:fillRect/>
                </a:stretch>
              </p:blipFill>
              <p:spPr>
                <a:xfrm>
                  <a:off x="9620074" y="2878310"/>
                  <a:ext cx="687960" cy="665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5" name="Ink 24">
                  <a:extLst>
                    <a:ext uri="{FF2B5EF4-FFF2-40B4-BE49-F238E27FC236}">
                      <a16:creationId xmlns:a16="http://schemas.microsoft.com/office/drawing/2014/main" id="{E94E6DB9-DCF0-6A40-71FD-2B62742D4D6E}"/>
                    </a:ext>
                  </a:extLst>
                </p14:cNvPr>
                <p14:cNvContentPartPr/>
                <p14:nvPr/>
              </p14:nvContentPartPr>
              <p14:xfrm>
                <a:off x="7711354" y="3384110"/>
                <a:ext cx="536040" cy="1085400"/>
              </p14:xfrm>
            </p:contentPart>
          </mc:Choice>
          <mc:Fallback xmlns="">
            <p:pic>
              <p:nvPicPr>
                <p:cNvPr id="25" name="Ink 24">
                  <a:extLst>
                    <a:ext uri="{FF2B5EF4-FFF2-40B4-BE49-F238E27FC236}">
                      <a16:creationId xmlns:a16="http://schemas.microsoft.com/office/drawing/2014/main" id="{E94E6DB9-DCF0-6A40-71FD-2B62742D4D6E}"/>
                    </a:ext>
                  </a:extLst>
                </p:cNvPr>
                <p:cNvPicPr/>
                <p:nvPr/>
              </p:nvPicPr>
              <p:blipFill>
                <a:blip r:embed="rId63"/>
                <a:stretch>
                  <a:fillRect/>
                </a:stretch>
              </p:blipFill>
              <p:spPr>
                <a:xfrm>
                  <a:off x="7702354" y="3375110"/>
                  <a:ext cx="553680" cy="1103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6" name="Ink 25">
                  <a:extLst>
                    <a:ext uri="{FF2B5EF4-FFF2-40B4-BE49-F238E27FC236}">
                      <a16:creationId xmlns:a16="http://schemas.microsoft.com/office/drawing/2014/main" id="{EB5F7C36-623A-6F47-A812-30E6E804EF6F}"/>
                    </a:ext>
                  </a:extLst>
                </p14:cNvPr>
                <p14:cNvContentPartPr/>
                <p14:nvPr/>
              </p14:nvContentPartPr>
              <p14:xfrm>
                <a:off x="7479154" y="4316510"/>
                <a:ext cx="620280" cy="545040"/>
              </p14:xfrm>
            </p:contentPart>
          </mc:Choice>
          <mc:Fallback xmlns="">
            <p:pic>
              <p:nvPicPr>
                <p:cNvPr id="26" name="Ink 25">
                  <a:extLst>
                    <a:ext uri="{FF2B5EF4-FFF2-40B4-BE49-F238E27FC236}">
                      <a16:creationId xmlns:a16="http://schemas.microsoft.com/office/drawing/2014/main" id="{EB5F7C36-623A-6F47-A812-30E6E804EF6F}"/>
                    </a:ext>
                  </a:extLst>
                </p:cNvPr>
                <p:cNvPicPr/>
                <p:nvPr/>
              </p:nvPicPr>
              <p:blipFill>
                <a:blip r:embed="rId65"/>
                <a:stretch>
                  <a:fillRect/>
                </a:stretch>
              </p:blipFill>
              <p:spPr>
                <a:xfrm>
                  <a:off x="7470514" y="4307510"/>
                  <a:ext cx="63792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Ink 26">
                  <a:extLst>
                    <a:ext uri="{FF2B5EF4-FFF2-40B4-BE49-F238E27FC236}">
                      <a16:creationId xmlns:a16="http://schemas.microsoft.com/office/drawing/2014/main" id="{6E30A56F-87C4-99D4-CB21-666FFDB3DF3E}"/>
                    </a:ext>
                  </a:extLst>
                </p14:cNvPr>
                <p14:cNvContentPartPr/>
                <p14:nvPr/>
              </p14:nvContentPartPr>
              <p14:xfrm>
                <a:off x="8416234" y="3606950"/>
                <a:ext cx="575280" cy="871920"/>
              </p14:xfrm>
            </p:contentPart>
          </mc:Choice>
          <mc:Fallback xmlns="">
            <p:pic>
              <p:nvPicPr>
                <p:cNvPr id="27" name="Ink 26">
                  <a:extLst>
                    <a:ext uri="{FF2B5EF4-FFF2-40B4-BE49-F238E27FC236}">
                      <a16:creationId xmlns:a16="http://schemas.microsoft.com/office/drawing/2014/main" id="{6E30A56F-87C4-99D4-CB21-666FFDB3DF3E}"/>
                    </a:ext>
                  </a:extLst>
                </p:cNvPr>
                <p:cNvPicPr/>
                <p:nvPr/>
              </p:nvPicPr>
              <p:blipFill>
                <a:blip r:embed="rId67"/>
                <a:stretch>
                  <a:fillRect/>
                </a:stretch>
              </p:blipFill>
              <p:spPr>
                <a:xfrm>
                  <a:off x="8407234" y="3597950"/>
                  <a:ext cx="59292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8" name="Ink 27">
                  <a:extLst>
                    <a:ext uri="{FF2B5EF4-FFF2-40B4-BE49-F238E27FC236}">
                      <a16:creationId xmlns:a16="http://schemas.microsoft.com/office/drawing/2014/main" id="{EAB8C689-A44B-CE84-9CD5-8AEFFBF5DCE9}"/>
                    </a:ext>
                  </a:extLst>
                </p14:cNvPr>
                <p14:cNvContentPartPr/>
                <p14:nvPr/>
              </p14:nvContentPartPr>
              <p14:xfrm>
                <a:off x="8722594" y="4412270"/>
                <a:ext cx="634680" cy="511200"/>
              </p14:xfrm>
            </p:contentPart>
          </mc:Choice>
          <mc:Fallback xmlns="">
            <p:pic>
              <p:nvPicPr>
                <p:cNvPr id="28" name="Ink 27">
                  <a:extLst>
                    <a:ext uri="{FF2B5EF4-FFF2-40B4-BE49-F238E27FC236}">
                      <a16:creationId xmlns:a16="http://schemas.microsoft.com/office/drawing/2014/main" id="{EAB8C689-A44B-CE84-9CD5-8AEFFBF5DCE9}"/>
                    </a:ext>
                  </a:extLst>
                </p:cNvPr>
                <p:cNvPicPr/>
                <p:nvPr/>
              </p:nvPicPr>
              <p:blipFill>
                <a:blip r:embed="rId69"/>
                <a:stretch>
                  <a:fillRect/>
                </a:stretch>
              </p:blipFill>
              <p:spPr>
                <a:xfrm>
                  <a:off x="8713954" y="4403630"/>
                  <a:ext cx="652320" cy="528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9" name="Ink 28">
                  <a:extLst>
                    <a:ext uri="{FF2B5EF4-FFF2-40B4-BE49-F238E27FC236}">
                      <a16:creationId xmlns:a16="http://schemas.microsoft.com/office/drawing/2014/main" id="{A2425AA4-7F68-4748-5616-D97C6AB65DFC}"/>
                    </a:ext>
                  </a:extLst>
                </p14:cNvPr>
                <p14:cNvContentPartPr/>
                <p14:nvPr/>
              </p14:nvContentPartPr>
              <p14:xfrm>
                <a:off x="7369714" y="4903670"/>
                <a:ext cx="328680" cy="593640"/>
              </p14:xfrm>
            </p:contentPart>
          </mc:Choice>
          <mc:Fallback xmlns="">
            <p:pic>
              <p:nvPicPr>
                <p:cNvPr id="29" name="Ink 28">
                  <a:extLst>
                    <a:ext uri="{FF2B5EF4-FFF2-40B4-BE49-F238E27FC236}">
                      <a16:creationId xmlns:a16="http://schemas.microsoft.com/office/drawing/2014/main" id="{A2425AA4-7F68-4748-5616-D97C6AB65DFC}"/>
                    </a:ext>
                  </a:extLst>
                </p:cNvPr>
                <p:cNvPicPr/>
                <p:nvPr/>
              </p:nvPicPr>
              <p:blipFill>
                <a:blip r:embed="rId71"/>
                <a:stretch>
                  <a:fillRect/>
                </a:stretch>
              </p:blipFill>
              <p:spPr>
                <a:xfrm>
                  <a:off x="7360714" y="4894670"/>
                  <a:ext cx="346320" cy="611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0" name="Ink 29">
                  <a:extLst>
                    <a:ext uri="{FF2B5EF4-FFF2-40B4-BE49-F238E27FC236}">
                      <a16:creationId xmlns:a16="http://schemas.microsoft.com/office/drawing/2014/main" id="{D4CA147C-6A3A-D9FB-43A8-7A1740C19C61}"/>
                    </a:ext>
                  </a:extLst>
                </p14:cNvPr>
                <p14:cNvContentPartPr/>
                <p14:nvPr/>
              </p14:nvContentPartPr>
              <p14:xfrm>
                <a:off x="7137874" y="5398670"/>
                <a:ext cx="533160" cy="446760"/>
              </p14:xfrm>
            </p:contentPart>
          </mc:Choice>
          <mc:Fallback xmlns="">
            <p:pic>
              <p:nvPicPr>
                <p:cNvPr id="30" name="Ink 29">
                  <a:extLst>
                    <a:ext uri="{FF2B5EF4-FFF2-40B4-BE49-F238E27FC236}">
                      <a16:creationId xmlns:a16="http://schemas.microsoft.com/office/drawing/2014/main" id="{D4CA147C-6A3A-D9FB-43A8-7A1740C19C61}"/>
                    </a:ext>
                  </a:extLst>
                </p:cNvPr>
                <p:cNvPicPr/>
                <p:nvPr/>
              </p:nvPicPr>
              <p:blipFill>
                <a:blip r:embed="rId73"/>
                <a:stretch>
                  <a:fillRect/>
                </a:stretch>
              </p:blipFill>
              <p:spPr>
                <a:xfrm>
                  <a:off x="7129234" y="5389670"/>
                  <a:ext cx="5508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1" name="Ink 30">
                  <a:extLst>
                    <a:ext uri="{FF2B5EF4-FFF2-40B4-BE49-F238E27FC236}">
                      <a16:creationId xmlns:a16="http://schemas.microsoft.com/office/drawing/2014/main" id="{BB2F240A-AD7B-0772-4BFC-8561AAEBF062}"/>
                    </a:ext>
                  </a:extLst>
                </p14:cNvPr>
                <p14:cNvContentPartPr/>
                <p14:nvPr/>
              </p14:nvContentPartPr>
              <p14:xfrm>
                <a:off x="7714954" y="4785950"/>
                <a:ext cx="468360" cy="710640"/>
              </p14:xfrm>
            </p:contentPart>
          </mc:Choice>
          <mc:Fallback xmlns="">
            <p:pic>
              <p:nvPicPr>
                <p:cNvPr id="31" name="Ink 30">
                  <a:extLst>
                    <a:ext uri="{FF2B5EF4-FFF2-40B4-BE49-F238E27FC236}">
                      <a16:creationId xmlns:a16="http://schemas.microsoft.com/office/drawing/2014/main" id="{BB2F240A-AD7B-0772-4BFC-8561AAEBF062}"/>
                    </a:ext>
                  </a:extLst>
                </p:cNvPr>
                <p:cNvPicPr/>
                <p:nvPr/>
              </p:nvPicPr>
              <p:blipFill>
                <a:blip r:embed="rId75"/>
                <a:stretch>
                  <a:fillRect/>
                </a:stretch>
              </p:blipFill>
              <p:spPr>
                <a:xfrm>
                  <a:off x="7705954" y="4777310"/>
                  <a:ext cx="48600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2" name="Ink 31">
                  <a:extLst>
                    <a:ext uri="{FF2B5EF4-FFF2-40B4-BE49-F238E27FC236}">
                      <a16:creationId xmlns:a16="http://schemas.microsoft.com/office/drawing/2014/main" id="{0D3E4675-3654-203D-8303-AC820B9C3CD3}"/>
                    </a:ext>
                  </a:extLst>
                </p14:cNvPr>
                <p14:cNvContentPartPr/>
                <p14:nvPr/>
              </p14:nvContentPartPr>
              <p14:xfrm>
                <a:off x="7985674" y="5400110"/>
                <a:ext cx="399240" cy="453240"/>
              </p14:xfrm>
            </p:contentPart>
          </mc:Choice>
          <mc:Fallback xmlns="">
            <p:pic>
              <p:nvPicPr>
                <p:cNvPr id="32" name="Ink 31">
                  <a:extLst>
                    <a:ext uri="{FF2B5EF4-FFF2-40B4-BE49-F238E27FC236}">
                      <a16:creationId xmlns:a16="http://schemas.microsoft.com/office/drawing/2014/main" id="{0D3E4675-3654-203D-8303-AC820B9C3CD3}"/>
                    </a:ext>
                  </a:extLst>
                </p:cNvPr>
                <p:cNvPicPr/>
                <p:nvPr/>
              </p:nvPicPr>
              <p:blipFill>
                <a:blip r:embed="rId77"/>
                <a:stretch>
                  <a:fillRect/>
                </a:stretch>
              </p:blipFill>
              <p:spPr>
                <a:xfrm>
                  <a:off x="7977034" y="5391470"/>
                  <a:ext cx="41688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3" name="Ink 32">
                  <a:extLst>
                    <a:ext uri="{FF2B5EF4-FFF2-40B4-BE49-F238E27FC236}">
                      <a16:creationId xmlns:a16="http://schemas.microsoft.com/office/drawing/2014/main" id="{384B81D1-A1CA-6DE6-2CD5-A5467A67DD90}"/>
                    </a:ext>
                  </a:extLst>
                </p14:cNvPr>
                <p14:cNvContentPartPr/>
                <p14:nvPr/>
              </p14:nvContentPartPr>
              <p14:xfrm>
                <a:off x="9077554" y="4978190"/>
                <a:ext cx="159840" cy="693720"/>
              </p14:xfrm>
            </p:contentPart>
          </mc:Choice>
          <mc:Fallback xmlns="">
            <p:pic>
              <p:nvPicPr>
                <p:cNvPr id="33" name="Ink 32">
                  <a:extLst>
                    <a:ext uri="{FF2B5EF4-FFF2-40B4-BE49-F238E27FC236}">
                      <a16:creationId xmlns:a16="http://schemas.microsoft.com/office/drawing/2014/main" id="{384B81D1-A1CA-6DE6-2CD5-A5467A67DD90}"/>
                    </a:ext>
                  </a:extLst>
                </p:cNvPr>
                <p:cNvPicPr/>
                <p:nvPr/>
              </p:nvPicPr>
              <p:blipFill>
                <a:blip r:embed="rId79"/>
                <a:stretch>
                  <a:fillRect/>
                </a:stretch>
              </p:blipFill>
              <p:spPr>
                <a:xfrm>
                  <a:off x="9068914" y="4969190"/>
                  <a:ext cx="177480" cy="711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4" name="Ink 33">
                  <a:extLst>
                    <a:ext uri="{FF2B5EF4-FFF2-40B4-BE49-F238E27FC236}">
                      <a16:creationId xmlns:a16="http://schemas.microsoft.com/office/drawing/2014/main" id="{67A035D7-118A-7551-C9B3-33741DBDB9F1}"/>
                    </a:ext>
                  </a:extLst>
                </p14:cNvPr>
                <p14:cNvContentPartPr/>
                <p14:nvPr/>
              </p14:nvContentPartPr>
              <p14:xfrm>
                <a:off x="8949394" y="5618630"/>
                <a:ext cx="416520" cy="377280"/>
              </p14:xfrm>
            </p:contentPart>
          </mc:Choice>
          <mc:Fallback xmlns="">
            <p:pic>
              <p:nvPicPr>
                <p:cNvPr id="34" name="Ink 33">
                  <a:extLst>
                    <a:ext uri="{FF2B5EF4-FFF2-40B4-BE49-F238E27FC236}">
                      <a16:creationId xmlns:a16="http://schemas.microsoft.com/office/drawing/2014/main" id="{67A035D7-118A-7551-C9B3-33741DBDB9F1}"/>
                    </a:ext>
                  </a:extLst>
                </p:cNvPr>
                <p:cNvPicPr/>
                <p:nvPr/>
              </p:nvPicPr>
              <p:blipFill>
                <a:blip r:embed="rId81"/>
                <a:stretch>
                  <a:fillRect/>
                </a:stretch>
              </p:blipFill>
              <p:spPr>
                <a:xfrm>
                  <a:off x="8940754" y="5609990"/>
                  <a:ext cx="43416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5" name="Ink 34">
                  <a:extLst>
                    <a:ext uri="{FF2B5EF4-FFF2-40B4-BE49-F238E27FC236}">
                      <a16:creationId xmlns:a16="http://schemas.microsoft.com/office/drawing/2014/main" id="{685E2148-0B8C-C730-2B5F-28414F937343}"/>
                    </a:ext>
                  </a:extLst>
                </p14:cNvPr>
                <p14:cNvContentPartPr/>
                <p14:nvPr/>
              </p14:nvContentPartPr>
              <p14:xfrm>
                <a:off x="9366994" y="4758590"/>
                <a:ext cx="749880" cy="865800"/>
              </p14:xfrm>
            </p:contentPart>
          </mc:Choice>
          <mc:Fallback xmlns="">
            <p:pic>
              <p:nvPicPr>
                <p:cNvPr id="35" name="Ink 34">
                  <a:extLst>
                    <a:ext uri="{FF2B5EF4-FFF2-40B4-BE49-F238E27FC236}">
                      <a16:creationId xmlns:a16="http://schemas.microsoft.com/office/drawing/2014/main" id="{685E2148-0B8C-C730-2B5F-28414F937343}"/>
                    </a:ext>
                  </a:extLst>
                </p:cNvPr>
                <p:cNvPicPr/>
                <p:nvPr/>
              </p:nvPicPr>
              <p:blipFill>
                <a:blip r:embed="rId83"/>
                <a:stretch>
                  <a:fillRect/>
                </a:stretch>
              </p:blipFill>
              <p:spPr>
                <a:xfrm>
                  <a:off x="9357994" y="4749950"/>
                  <a:ext cx="767520" cy="883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6" name="Ink 35">
                  <a:extLst>
                    <a:ext uri="{FF2B5EF4-FFF2-40B4-BE49-F238E27FC236}">
                      <a16:creationId xmlns:a16="http://schemas.microsoft.com/office/drawing/2014/main" id="{64142502-66F8-8206-E586-D56A93619D7C}"/>
                    </a:ext>
                  </a:extLst>
                </p14:cNvPr>
                <p14:cNvContentPartPr/>
                <p14:nvPr/>
              </p14:nvContentPartPr>
              <p14:xfrm>
                <a:off x="9955234" y="5342870"/>
                <a:ext cx="384840" cy="559800"/>
              </p14:xfrm>
            </p:contentPart>
          </mc:Choice>
          <mc:Fallback xmlns="">
            <p:pic>
              <p:nvPicPr>
                <p:cNvPr id="36" name="Ink 35">
                  <a:extLst>
                    <a:ext uri="{FF2B5EF4-FFF2-40B4-BE49-F238E27FC236}">
                      <a16:creationId xmlns:a16="http://schemas.microsoft.com/office/drawing/2014/main" id="{64142502-66F8-8206-E586-D56A93619D7C}"/>
                    </a:ext>
                  </a:extLst>
                </p:cNvPr>
                <p:cNvPicPr/>
                <p:nvPr/>
              </p:nvPicPr>
              <p:blipFill>
                <a:blip r:embed="rId85"/>
                <a:stretch>
                  <a:fillRect/>
                </a:stretch>
              </p:blipFill>
              <p:spPr>
                <a:xfrm>
                  <a:off x="9946594" y="5334230"/>
                  <a:ext cx="40248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7" name="Ink 36">
                  <a:extLst>
                    <a:ext uri="{FF2B5EF4-FFF2-40B4-BE49-F238E27FC236}">
                      <a16:creationId xmlns:a16="http://schemas.microsoft.com/office/drawing/2014/main" id="{3D0A407F-4578-4B70-001F-7CCF4D706D3E}"/>
                    </a:ext>
                  </a:extLst>
                </p14:cNvPr>
                <p14:cNvContentPartPr/>
                <p14:nvPr/>
              </p14:nvContentPartPr>
              <p14:xfrm>
                <a:off x="9448714" y="4712150"/>
                <a:ext cx="2037960" cy="1047960"/>
              </p14:xfrm>
            </p:contentPart>
          </mc:Choice>
          <mc:Fallback xmlns="">
            <p:pic>
              <p:nvPicPr>
                <p:cNvPr id="37" name="Ink 36">
                  <a:extLst>
                    <a:ext uri="{FF2B5EF4-FFF2-40B4-BE49-F238E27FC236}">
                      <a16:creationId xmlns:a16="http://schemas.microsoft.com/office/drawing/2014/main" id="{3D0A407F-4578-4B70-001F-7CCF4D706D3E}"/>
                    </a:ext>
                  </a:extLst>
                </p:cNvPr>
                <p:cNvPicPr/>
                <p:nvPr/>
              </p:nvPicPr>
              <p:blipFill>
                <a:blip r:embed="rId87"/>
                <a:stretch>
                  <a:fillRect/>
                </a:stretch>
              </p:blipFill>
              <p:spPr>
                <a:xfrm>
                  <a:off x="9439714" y="4703150"/>
                  <a:ext cx="2055600" cy="1065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9" name="Ink 38">
                  <a:extLst>
                    <a:ext uri="{FF2B5EF4-FFF2-40B4-BE49-F238E27FC236}">
                      <a16:creationId xmlns:a16="http://schemas.microsoft.com/office/drawing/2014/main" id="{1B49E49F-4EA0-139D-4C71-2CE14410EB07}"/>
                    </a:ext>
                  </a:extLst>
                </p14:cNvPr>
                <p14:cNvContentPartPr/>
                <p14:nvPr/>
              </p14:nvContentPartPr>
              <p14:xfrm>
                <a:off x="6910354" y="5738150"/>
                <a:ext cx="367560" cy="682920"/>
              </p14:xfrm>
            </p:contentPart>
          </mc:Choice>
          <mc:Fallback xmlns="">
            <p:pic>
              <p:nvPicPr>
                <p:cNvPr id="39" name="Ink 38">
                  <a:extLst>
                    <a:ext uri="{FF2B5EF4-FFF2-40B4-BE49-F238E27FC236}">
                      <a16:creationId xmlns:a16="http://schemas.microsoft.com/office/drawing/2014/main" id="{1B49E49F-4EA0-139D-4C71-2CE14410EB07}"/>
                    </a:ext>
                  </a:extLst>
                </p:cNvPr>
                <p:cNvPicPr/>
                <p:nvPr/>
              </p:nvPicPr>
              <p:blipFill>
                <a:blip r:embed="rId89"/>
                <a:stretch>
                  <a:fillRect/>
                </a:stretch>
              </p:blipFill>
              <p:spPr>
                <a:xfrm>
                  <a:off x="6901354" y="5729150"/>
                  <a:ext cx="38520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0" name="Ink 39">
                  <a:extLst>
                    <a:ext uri="{FF2B5EF4-FFF2-40B4-BE49-F238E27FC236}">
                      <a16:creationId xmlns:a16="http://schemas.microsoft.com/office/drawing/2014/main" id="{1F62D257-FD5E-AC02-879B-A1D870CEA35C}"/>
                    </a:ext>
                  </a:extLst>
                </p14:cNvPr>
                <p14:cNvContentPartPr/>
                <p14:nvPr/>
              </p14:nvContentPartPr>
              <p14:xfrm>
                <a:off x="6840514" y="6219470"/>
                <a:ext cx="300240" cy="354600"/>
              </p14:xfrm>
            </p:contentPart>
          </mc:Choice>
          <mc:Fallback xmlns="">
            <p:pic>
              <p:nvPicPr>
                <p:cNvPr id="40" name="Ink 39">
                  <a:extLst>
                    <a:ext uri="{FF2B5EF4-FFF2-40B4-BE49-F238E27FC236}">
                      <a16:creationId xmlns:a16="http://schemas.microsoft.com/office/drawing/2014/main" id="{1F62D257-FD5E-AC02-879B-A1D870CEA35C}"/>
                    </a:ext>
                  </a:extLst>
                </p:cNvPr>
                <p:cNvPicPr/>
                <p:nvPr/>
              </p:nvPicPr>
              <p:blipFill>
                <a:blip r:embed="rId91"/>
                <a:stretch>
                  <a:fillRect/>
                </a:stretch>
              </p:blipFill>
              <p:spPr>
                <a:xfrm>
                  <a:off x="6831874" y="6210830"/>
                  <a:ext cx="31788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1" name="Ink 40">
                  <a:extLst>
                    <a:ext uri="{FF2B5EF4-FFF2-40B4-BE49-F238E27FC236}">
                      <a16:creationId xmlns:a16="http://schemas.microsoft.com/office/drawing/2014/main" id="{B28AC3B9-0478-6456-2E69-D6829A02AB23}"/>
                    </a:ext>
                  </a:extLst>
                </p14:cNvPr>
                <p14:cNvContentPartPr/>
                <p14:nvPr/>
              </p14:nvContentPartPr>
              <p14:xfrm>
                <a:off x="7454674" y="5850110"/>
                <a:ext cx="17640" cy="568080"/>
              </p14:xfrm>
            </p:contentPart>
          </mc:Choice>
          <mc:Fallback xmlns="">
            <p:pic>
              <p:nvPicPr>
                <p:cNvPr id="41" name="Ink 40">
                  <a:extLst>
                    <a:ext uri="{FF2B5EF4-FFF2-40B4-BE49-F238E27FC236}">
                      <a16:creationId xmlns:a16="http://schemas.microsoft.com/office/drawing/2014/main" id="{B28AC3B9-0478-6456-2E69-D6829A02AB23}"/>
                    </a:ext>
                  </a:extLst>
                </p:cNvPr>
                <p:cNvPicPr/>
                <p:nvPr/>
              </p:nvPicPr>
              <p:blipFill>
                <a:blip r:embed="rId93"/>
                <a:stretch>
                  <a:fillRect/>
                </a:stretch>
              </p:blipFill>
              <p:spPr>
                <a:xfrm>
                  <a:off x="7446034" y="5841470"/>
                  <a:ext cx="3528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2" name="Ink 41">
                  <a:extLst>
                    <a:ext uri="{FF2B5EF4-FFF2-40B4-BE49-F238E27FC236}">
                      <a16:creationId xmlns:a16="http://schemas.microsoft.com/office/drawing/2014/main" id="{22339DFA-D7D2-2275-AA24-788EC6D43CC6}"/>
                    </a:ext>
                  </a:extLst>
                </p14:cNvPr>
                <p14:cNvContentPartPr/>
                <p14:nvPr/>
              </p14:nvContentPartPr>
              <p14:xfrm>
                <a:off x="7355674" y="6274550"/>
                <a:ext cx="322920" cy="381960"/>
              </p14:xfrm>
            </p:contentPart>
          </mc:Choice>
          <mc:Fallback xmlns="">
            <p:pic>
              <p:nvPicPr>
                <p:cNvPr id="42" name="Ink 41">
                  <a:extLst>
                    <a:ext uri="{FF2B5EF4-FFF2-40B4-BE49-F238E27FC236}">
                      <a16:creationId xmlns:a16="http://schemas.microsoft.com/office/drawing/2014/main" id="{22339DFA-D7D2-2275-AA24-788EC6D43CC6}"/>
                    </a:ext>
                  </a:extLst>
                </p:cNvPr>
                <p:cNvPicPr/>
                <p:nvPr/>
              </p:nvPicPr>
              <p:blipFill>
                <a:blip r:embed="rId95"/>
                <a:stretch>
                  <a:fillRect/>
                </a:stretch>
              </p:blipFill>
              <p:spPr>
                <a:xfrm>
                  <a:off x="7347034" y="6265910"/>
                  <a:ext cx="34056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3" name="Ink 42">
                  <a:extLst>
                    <a:ext uri="{FF2B5EF4-FFF2-40B4-BE49-F238E27FC236}">
                      <a16:creationId xmlns:a16="http://schemas.microsoft.com/office/drawing/2014/main" id="{BB4EA0BF-4EA5-D0AA-485C-F70D4FB6B7D3}"/>
                    </a:ext>
                  </a:extLst>
                </p14:cNvPr>
                <p14:cNvContentPartPr/>
                <p14:nvPr/>
              </p14:nvContentPartPr>
              <p14:xfrm>
                <a:off x="7709554" y="5794670"/>
                <a:ext cx="313200" cy="707400"/>
              </p14:xfrm>
            </p:contentPart>
          </mc:Choice>
          <mc:Fallback xmlns="">
            <p:pic>
              <p:nvPicPr>
                <p:cNvPr id="43" name="Ink 42">
                  <a:extLst>
                    <a:ext uri="{FF2B5EF4-FFF2-40B4-BE49-F238E27FC236}">
                      <a16:creationId xmlns:a16="http://schemas.microsoft.com/office/drawing/2014/main" id="{BB4EA0BF-4EA5-D0AA-485C-F70D4FB6B7D3}"/>
                    </a:ext>
                  </a:extLst>
                </p:cNvPr>
                <p:cNvPicPr/>
                <p:nvPr/>
              </p:nvPicPr>
              <p:blipFill>
                <a:blip r:embed="rId97"/>
                <a:stretch>
                  <a:fillRect/>
                </a:stretch>
              </p:blipFill>
              <p:spPr>
                <a:xfrm>
                  <a:off x="7700554" y="5785670"/>
                  <a:ext cx="330840" cy="725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4" name="Ink 43">
                  <a:extLst>
                    <a:ext uri="{FF2B5EF4-FFF2-40B4-BE49-F238E27FC236}">
                      <a16:creationId xmlns:a16="http://schemas.microsoft.com/office/drawing/2014/main" id="{49C241E0-3F7B-7E03-27E9-4FCBEFC2776C}"/>
                    </a:ext>
                  </a:extLst>
                </p14:cNvPr>
                <p14:cNvContentPartPr/>
                <p14:nvPr/>
              </p14:nvContentPartPr>
              <p14:xfrm>
                <a:off x="7886314" y="6357350"/>
                <a:ext cx="307440" cy="334080"/>
              </p14:xfrm>
            </p:contentPart>
          </mc:Choice>
          <mc:Fallback xmlns="">
            <p:pic>
              <p:nvPicPr>
                <p:cNvPr id="44" name="Ink 43">
                  <a:extLst>
                    <a:ext uri="{FF2B5EF4-FFF2-40B4-BE49-F238E27FC236}">
                      <a16:creationId xmlns:a16="http://schemas.microsoft.com/office/drawing/2014/main" id="{49C241E0-3F7B-7E03-27E9-4FCBEFC2776C}"/>
                    </a:ext>
                  </a:extLst>
                </p:cNvPr>
                <p:cNvPicPr/>
                <p:nvPr/>
              </p:nvPicPr>
              <p:blipFill>
                <a:blip r:embed="rId99"/>
                <a:stretch>
                  <a:fillRect/>
                </a:stretch>
              </p:blipFill>
              <p:spPr>
                <a:xfrm>
                  <a:off x="7877314" y="6348350"/>
                  <a:ext cx="32508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5" name="Ink 44">
                  <a:extLst>
                    <a:ext uri="{FF2B5EF4-FFF2-40B4-BE49-F238E27FC236}">
                      <a16:creationId xmlns:a16="http://schemas.microsoft.com/office/drawing/2014/main" id="{4C91E48B-25CC-7D5D-1D49-26ABBBABE087}"/>
                    </a:ext>
                  </a:extLst>
                </p14:cNvPr>
                <p14:cNvContentPartPr/>
                <p14:nvPr/>
              </p14:nvContentPartPr>
              <p14:xfrm>
                <a:off x="8331994" y="5850110"/>
                <a:ext cx="85680" cy="627120"/>
              </p14:xfrm>
            </p:contentPart>
          </mc:Choice>
          <mc:Fallback xmlns="">
            <p:pic>
              <p:nvPicPr>
                <p:cNvPr id="45" name="Ink 44">
                  <a:extLst>
                    <a:ext uri="{FF2B5EF4-FFF2-40B4-BE49-F238E27FC236}">
                      <a16:creationId xmlns:a16="http://schemas.microsoft.com/office/drawing/2014/main" id="{4C91E48B-25CC-7D5D-1D49-26ABBBABE087}"/>
                    </a:ext>
                  </a:extLst>
                </p:cNvPr>
                <p:cNvPicPr/>
                <p:nvPr/>
              </p:nvPicPr>
              <p:blipFill>
                <a:blip r:embed="rId101"/>
                <a:stretch>
                  <a:fillRect/>
                </a:stretch>
              </p:blipFill>
              <p:spPr>
                <a:xfrm>
                  <a:off x="8323354" y="5841470"/>
                  <a:ext cx="103320" cy="644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6" name="Ink 45">
                  <a:extLst>
                    <a:ext uri="{FF2B5EF4-FFF2-40B4-BE49-F238E27FC236}">
                      <a16:creationId xmlns:a16="http://schemas.microsoft.com/office/drawing/2014/main" id="{1E541FC8-6F37-2B40-3AA3-EADB287CB492}"/>
                    </a:ext>
                  </a:extLst>
                </p14:cNvPr>
                <p14:cNvContentPartPr/>
                <p14:nvPr/>
              </p14:nvContentPartPr>
              <p14:xfrm>
                <a:off x="8397154" y="6408470"/>
                <a:ext cx="253800" cy="282240"/>
              </p14:xfrm>
            </p:contentPart>
          </mc:Choice>
          <mc:Fallback xmlns="">
            <p:pic>
              <p:nvPicPr>
                <p:cNvPr id="46" name="Ink 45">
                  <a:extLst>
                    <a:ext uri="{FF2B5EF4-FFF2-40B4-BE49-F238E27FC236}">
                      <a16:creationId xmlns:a16="http://schemas.microsoft.com/office/drawing/2014/main" id="{1E541FC8-6F37-2B40-3AA3-EADB287CB492}"/>
                    </a:ext>
                  </a:extLst>
                </p:cNvPr>
                <p:cNvPicPr/>
                <p:nvPr/>
              </p:nvPicPr>
              <p:blipFill>
                <a:blip r:embed="rId103"/>
                <a:stretch>
                  <a:fillRect/>
                </a:stretch>
              </p:blipFill>
              <p:spPr>
                <a:xfrm>
                  <a:off x="8388514" y="6399470"/>
                  <a:ext cx="27144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7" name="Ink 46">
                  <a:extLst>
                    <a:ext uri="{FF2B5EF4-FFF2-40B4-BE49-F238E27FC236}">
                      <a16:creationId xmlns:a16="http://schemas.microsoft.com/office/drawing/2014/main" id="{215D0B17-44D6-EA7E-5896-51439D092BFA}"/>
                    </a:ext>
                  </a:extLst>
                </p14:cNvPr>
                <p14:cNvContentPartPr/>
                <p14:nvPr/>
              </p14:nvContentPartPr>
              <p14:xfrm>
                <a:off x="8428834" y="5812310"/>
                <a:ext cx="619560" cy="622080"/>
              </p14:xfrm>
            </p:contentPart>
          </mc:Choice>
          <mc:Fallback xmlns="">
            <p:pic>
              <p:nvPicPr>
                <p:cNvPr id="47" name="Ink 46">
                  <a:extLst>
                    <a:ext uri="{FF2B5EF4-FFF2-40B4-BE49-F238E27FC236}">
                      <a16:creationId xmlns:a16="http://schemas.microsoft.com/office/drawing/2014/main" id="{215D0B17-44D6-EA7E-5896-51439D092BFA}"/>
                    </a:ext>
                  </a:extLst>
                </p:cNvPr>
                <p:cNvPicPr/>
                <p:nvPr/>
              </p:nvPicPr>
              <p:blipFill>
                <a:blip r:embed="rId105"/>
                <a:stretch>
                  <a:fillRect/>
                </a:stretch>
              </p:blipFill>
              <p:spPr>
                <a:xfrm>
                  <a:off x="8420194" y="5803670"/>
                  <a:ext cx="637200" cy="639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8" name="Ink 47">
                  <a:extLst>
                    <a:ext uri="{FF2B5EF4-FFF2-40B4-BE49-F238E27FC236}">
                      <a16:creationId xmlns:a16="http://schemas.microsoft.com/office/drawing/2014/main" id="{1D6D8E47-A5E8-FF2E-41AB-D9433E996890}"/>
                    </a:ext>
                  </a:extLst>
                </p14:cNvPr>
                <p14:cNvContentPartPr/>
                <p14:nvPr/>
              </p14:nvContentPartPr>
              <p14:xfrm>
                <a:off x="8967034" y="6251150"/>
                <a:ext cx="282960" cy="344880"/>
              </p14:xfrm>
            </p:contentPart>
          </mc:Choice>
          <mc:Fallback xmlns="">
            <p:pic>
              <p:nvPicPr>
                <p:cNvPr id="48" name="Ink 47">
                  <a:extLst>
                    <a:ext uri="{FF2B5EF4-FFF2-40B4-BE49-F238E27FC236}">
                      <a16:creationId xmlns:a16="http://schemas.microsoft.com/office/drawing/2014/main" id="{1D6D8E47-A5E8-FF2E-41AB-D9433E996890}"/>
                    </a:ext>
                  </a:extLst>
                </p:cNvPr>
                <p:cNvPicPr/>
                <p:nvPr/>
              </p:nvPicPr>
              <p:blipFill>
                <a:blip r:embed="rId107"/>
                <a:stretch>
                  <a:fillRect/>
                </a:stretch>
              </p:blipFill>
              <p:spPr>
                <a:xfrm>
                  <a:off x="8958034" y="6242510"/>
                  <a:ext cx="3006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9" name="Ink 48">
                  <a:extLst>
                    <a:ext uri="{FF2B5EF4-FFF2-40B4-BE49-F238E27FC236}">
                      <a16:creationId xmlns:a16="http://schemas.microsoft.com/office/drawing/2014/main" id="{99DD6408-AABE-8F31-9EC3-A157AAC7E7DC}"/>
                    </a:ext>
                  </a:extLst>
                </p14:cNvPr>
                <p14:cNvContentPartPr/>
                <p14:nvPr/>
              </p14:nvContentPartPr>
              <p14:xfrm>
                <a:off x="9364834" y="5971430"/>
                <a:ext cx="78120" cy="634680"/>
              </p14:xfrm>
            </p:contentPart>
          </mc:Choice>
          <mc:Fallback xmlns="">
            <p:pic>
              <p:nvPicPr>
                <p:cNvPr id="49" name="Ink 48">
                  <a:extLst>
                    <a:ext uri="{FF2B5EF4-FFF2-40B4-BE49-F238E27FC236}">
                      <a16:creationId xmlns:a16="http://schemas.microsoft.com/office/drawing/2014/main" id="{99DD6408-AABE-8F31-9EC3-A157AAC7E7DC}"/>
                    </a:ext>
                  </a:extLst>
                </p:cNvPr>
                <p:cNvPicPr/>
                <p:nvPr/>
              </p:nvPicPr>
              <p:blipFill>
                <a:blip r:embed="rId109"/>
                <a:stretch>
                  <a:fillRect/>
                </a:stretch>
              </p:blipFill>
              <p:spPr>
                <a:xfrm>
                  <a:off x="9355834" y="5962430"/>
                  <a:ext cx="95760" cy="652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0" name="Ink 49">
                  <a:extLst>
                    <a:ext uri="{FF2B5EF4-FFF2-40B4-BE49-F238E27FC236}">
                      <a16:creationId xmlns:a16="http://schemas.microsoft.com/office/drawing/2014/main" id="{4CBD3A80-4286-5939-7C66-5705D6DC53D1}"/>
                    </a:ext>
                  </a:extLst>
                </p14:cNvPr>
                <p14:cNvContentPartPr/>
                <p14:nvPr/>
              </p14:nvContentPartPr>
              <p14:xfrm>
                <a:off x="9441154" y="6454550"/>
                <a:ext cx="233640" cy="265680"/>
              </p14:xfrm>
            </p:contentPart>
          </mc:Choice>
          <mc:Fallback xmlns="">
            <p:pic>
              <p:nvPicPr>
                <p:cNvPr id="50" name="Ink 49">
                  <a:extLst>
                    <a:ext uri="{FF2B5EF4-FFF2-40B4-BE49-F238E27FC236}">
                      <a16:creationId xmlns:a16="http://schemas.microsoft.com/office/drawing/2014/main" id="{4CBD3A80-4286-5939-7C66-5705D6DC53D1}"/>
                    </a:ext>
                  </a:extLst>
                </p:cNvPr>
                <p:cNvPicPr/>
                <p:nvPr/>
              </p:nvPicPr>
              <p:blipFill>
                <a:blip r:embed="rId111"/>
                <a:stretch>
                  <a:fillRect/>
                </a:stretch>
              </p:blipFill>
              <p:spPr>
                <a:xfrm>
                  <a:off x="9432154" y="6445550"/>
                  <a:ext cx="25128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1" name="Ink 50">
                  <a:extLst>
                    <a:ext uri="{FF2B5EF4-FFF2-40B4-BE49-F238E27FC236}">
                      <a16:creationId xmlns:a16="http://schemas.microsoft.com/office/drawing/2014/main" id="{26642EE8-93A3-7432-E6FA-A29C3C25027A}"/>
                    </a:ext>
                  </a:extLst>
                </p14:cNvPr>
                <p14:cNvContentPartPr/>
                <p14:nvPr/>
              </p14:nvContentPartPr>
              <p14:xfrm>
                <a:off x="9963154" y="5990870"/>
                <a:ext cx="326160" cy="571320"/>
              </p14:xfrm>
            </p:contentPart>
          </mc:Choice>
          <mc:Fallback xmlns="">
            <p:pic>
              <p:nvPicPr>
                <p:cNvPr id="51" name="Ink 50">
                  <a:extLst>
                    <a:ext uri="{FF2B5EF4-FFF2-40B4-BE49-F238E27FC236}">
                      <a16:creationId xmlns:a16="http://schemas.microsoft.com/office/drawing/2014/main" id="{26642EE8-93A3-7432-E6FA-A29C3C25027A}"/>
                    </a:ext>
                  </a:extLst>
                </p:cNvPr>
                <p:cNvPicPr/>
                <p:nvPr/>
              </p:nvPicPr>
              <p:blipFill>
                <a:blip r:embed="rId113"/>
                <a:stretch>
                  <a:fillRect/>
                </a:stretch>
              </p:blipFill>
              <p:spPr>
                <a:xfrm>
                  <a:off x="9954514" y="5981870"/>
                  <a:ext cx="343800" cy="588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2" name="Ink 51">
                  <a:extLst>
                    <a:ext uri="{FF2B5EF4-FFF2-40B4-BE49-F238E27FC236}">
                      <a16:creationId xmlns:a16="http://schemas.microsoft.com/office/drawing/2014/main" id="{AB571D74-94FB-AB15-0703-7CCB1182D975}"/>
                    </a:ext>
                  </a:extLst>
                </p14:cNvPr>
                <p14:cNvContentPartPr/>
                <p14:nvPr/>
              </p14:nvContentPartPr>
              <p14:xfrm>
                <a:off x="10140634" y="5879630"/>
                <a:ext cx="90000" cy="450360"/>
              </p14:xfrm>
            </p:contentPart>
          </mc:Choice>
          <mc:Fallback xmlns="">
            <p:pic>
              <p:nvPicPr>
                <p:cNvPr id="52" name="Ink 51">
                  <a:extLst>
                    <a:ext uri="{FF2B5EF4-FFF2-40B4-BE49-F238E27FC236}">
                      <a16:creationId xmlns:a16="http://schemas.microsoft.com/office/drawing/2014/main" id="{AB571D74-94FB-AB15-0703-7CCB1182D975}"/>
                    </a:ext>
                  </a:extLst>
                </p:cNvPr>
                <p:cNvPicPr/>
                <p:nvPr/>
              </p:nvPicPr>
              <p:blipFill>
                <a:blip r:embed="rId115"/>
                <a:stretch>
                  <a:fillRect/>
                </a:stretch>
              </p:blipFill>
              <p:spPr>
                <a:xfrm>
                  <a:off x="10131994" y="5870990"/>
                  <a:ext cx="10764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53" name="Ink 52">
                  <a:extLst>
                    <a:ext uri="{FF2B5EF4-FFF2-40B4-BE49-F238E27FC236}">
                      <a16:creationId xmlns:a16="http://schemas.microsoft.com/office/drawing/2014/main" id="{057F751B-0552-A1BB-1E8E-A09170D0C88E}"/>
                    </a:ext>
                  </a:extLst>
                </p14:cNvPr>
                <p14:cNvContentPartPr/>
                <p14:nvPr/>
              </p14:nvContentPartPr>
              <p14:xfrm>
                <a:off x="10349434" y="5908070"/>
                <a:ext cx="294120" cy="460080"/>
              </p14:xfrm>
            </p:contentPart>
          </mc:Choice>
          <mc:Fallback xmlns="">
            <p:pic>
              <p:nvPicPr>
                <p:cNvPr id="53" name="Ink 52">
                  <a:extLst>
                    <a:ext uri="{FF2B5EF4-FFF2-40B4-BE49-F238E27FC236}">
                      <a16:creationId xmlns:a16="http://schemas.microsoft.com/office/drawing/2014/main" id="{057F751B-0552-A1BB-1E8E-A09170D0C88E}"/>
                    </a:ext>
                  </a:extLst>
                </p:cNvPr>
                <p:cNvPicPr/>
                <p:nvPr/>
              </p:nvPicPr>
              <p:blipFill>
                <a:blip r:embed="rId117"/>
                <a:stretch>
                  <a:fillRect/>
                </a:stretch>
              </p:blipFill>
              <p:spPr>
                <a:xfrm>
                  <a:off x="10340794" y="5899430"/>
                  <a:ext cx="31176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54" name="Ink 53">
                  <a:extLst>
                    <a:ext uri="{FF2B5EF4-FFF2-40B4-BE49-F238E27FC236}">
                      <a16:creationId xmlns:a16="http://schemas.microsoft.com/office/drawing/2014/main" id="{30AE5CC2-A438-A027-C499-7C5CA04AD355}"/>
                    </a:ext>
                  </a:extLst>
                </p14:cNvPr>
                <p14:cNvContentPartPr/>
                <p14:nvPr/>
              </p14:nvContentPartPr>
              <p14:xfrm>
                <a:off x="10486594" y="6202190"/>
                <a:ext cx="371520" cy="405720"/>
              </p14:xfrm>
            </p:contentPart>
          </mc:Choice>
          <mc:Fallback xmlns="">
            <p:pic>
              <p:nvPicPr>
                <p:cNvPr id="54" name="Ink 53">
                  <a:extLst>
                    <a:ext uri="{FF2B5EF4-FFF2-40B4-BE49-F238E27FC236}">
                      <a16:creationId xmlns:a16="http://schemas.microsoft.com/office/drawing/2014/main" id="{30AE5CC2-A438-A027-C499-7C5CA04AD355}"/>
                    </a:ext>
                  </a:extLst>
                </p:cNvPr>
                <p:cNvPicPr/>
                <p:nvPr/>
              </p:nvPicPr>
              <p:blipFill>
                <a:blip r:embed="rId119"/>
                <a:stretch>
                  <a:fillRect/>
                </a:stretch>
              </p:blipFill>
              <p:spPr>
                <a:xfrm>
                  <a:off x="10477594" y="6193190"/>
                  <a:ext cx="38916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5" name="Ink 54">
                  <a:extLst>
                    <a:ext uri="{FF2B5EF4-FFF2-40B4-BE49-F238E27FC236}">
                      <a16:creationId xmlns:a16="http://schemas.microsoft.com/office/drawing/2014/main" id="{7090516B-EE24-735D-EF1C-DE428F669DA1}"/>
                    </a:ext>
                  </a:extLst>
                </p14:cNvPr>
                <p14:cNvContentPartPr/>
                <p14:nvPr/>
              </p14:nvContentPartPr>
              <p14:xfrm>
                <a:off x="11250154" y="5735990"/>
                <a:ext cx="170640" cy="705240"/>
              </p14:xfrm>
            </p:contentPart>
          </mc:Choice>
          <mc:Fallback xmlns="">
            <p:pic>
              <p:nvPicPr>
                <p:cNvPr id="55" name="Ink 54">
                  <a:extLst>
                    <a:ext uri="{FF2B5EF4-FFF2-40B4-BE49-F238E27FC236}">
                      <a16:creationId xmlns:a16="http://schemas.microsoft.com/office/drawing/2014/main" id="{7090516B-EE24-735D-EF1C-DE428F669DA1}"/>
                    </a:ext>
                  </a:extLst>
                </p:cNvPr>
                <p:cNvPicPr/>
                <p:nvPr/>
              </p:nvPicPr>
              <p:blipFill>
                <a:blip r:embed="rId121"/>
                <a:stretch>
                  <a:fillRect/>
                </a:stretch>
              </p:blipFill>
              <p:spPr>
                <a:xfrm>
                  <a:off x="11241154" y="5726990"/>
                  <a:ext cx="188280" cy="722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56" name="Ink 55">
                  <a:extLst>
                    <a:ext uri="{FF2B5EF4-FFF2-40B4-BE49-F238E27FC236}">
                      <a16:creationId xmlns:a16="http://schemas.microsoft.com/office/drawing/2014/main" id="{22235601-925C-A41B-C9D5-1B7AEA4DA1FB}"/>
                    </a:ext>
                  </a:extLst>
                </p14:cNvPr>
                <p14:cNvContentPartPr/>
                <p14:nvPr/>
              </p14:nvContentPartPr>
              <p14:xfrm>
                <a:off x="11200114" y="6320270"/>
                <a:ext cx="309240" cy="354600"/>
              </p14:xfrm>
            </p:contentPart>
          </mc:Choice>
          <mc:Fallback xmlns="">
            <p:pic>
              <p:nvPicPr>
                <p:cNvPr id="56" name="Ink 55">
                  <a:extLst>
                    <a:ext uri="{FF2B5EF4-FFF2-40B4-BE49-F238E27FC236}">
                      <a16:creationId xmlns:a16="http://schemas.microsoft.com/office/drawing/2014/main" id="{22235601-925C-A41B-C9D5-1B7AEA4DA1FB}"/>
                    </a:ext>
                  </a:extLst>
                </p:cNvPr>
                <p:cNvPicPr/>
                <p:nvPr/>
              </p:nvPicPr>
              <p:blipFill>
                <a:blip r:embed="rId123"/>
                <a:stretch>
                  <a:fillRect/>
                </a:stretch>
              </p:blipFill>
              <p:spPr>
                <a:xfrm>
                  <a:off x="11191114" y="6311630"/>
                  <a:ext cx="32688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7" name="Ink 56">
                  <a:extLst>
                    <a:ext uri="{FF2B5EF4-FFF2-40B4-BE49-F238E27FC236}">
                      <a16:creationId xmlns:a16="http://schemas.microsoft.com/office/drawing/2014/main" id="{9A1ED18E-DDD5-B78B-8B21-9FA5DE15E875}"/>
                    </a:ext>
                  </a:extLst>
                </p14:cNvPr>
                <p14:cNvContentPartPr/>
                <p14:nvPr/>
              </p14:nvContentPartPr>
              <p14:xfrm>
                <a:off x="11467234" y="5873870"/>
                <a:ext cx="184680" cy="522360"/>
              </p14:xfrm>
            </p:contentPart>
          </mc:Choice>
          <mc:Fallback xmlns="">
            <p:pic>
              <p:nvPicPr>
                <p:cNvPr id="57" name="Ink 56">
                  <a:extLst>
                    <a:ext uri="{FF2B5EF4-FFF2-40B4-BE49-F238E27FC236}">
                      <a16:creationId xmlns:a16="http://schemas.microsoft.com/office/drawing/2014/main" id="{9A1ED18E-DDD5-B78B-8B21-9FA5DE15E875}"/>
                    </a:ext>
                  </a:extLst>
                </p:cNvPr>
                <p:cNvPicPr/>
                <p:nvPr/>
              </p:nvPicPr>
              <p:blipFill>
                <a:blip r:embed="rId125"/>
                <a:stretch>
                  <a:fillRect/>
                </a:stretch>
              </p:blipFill>
              <p:spPr>
                <a:xfrm>
                  <a:off x="11458234" y="5864870"/>
                  <a:ext cx="2023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58" name="Ink 57">
                  <a:extLst>
                    <a:ext uri="{FF2B5EF4-FFF2-40B4-BE49-F238E27FC236}">
                      <a16:creationId xmlns:a16="http://schemas.microsoft.com/office/drawing/2014/main" id="{06521601-C2E6-12E5-42FD-463B587BE10B}"/>
                    </a:ext>
                  </a:extLst>
                </p14:cNvPr>
                <p14:cNvContentPartPr/>
                <p14:nvPr/>
              </p14:nvContentPartPr>
              <p14:xfrm>
                <a:off x="11664514" y="6288590"/>
                <a:ext cx="298800" cy="418320"/>
              </p14:xfrm>
            </p:contentPart>
          </mc:Choice>
          <mc:Fallback xmlns="">
            <p:pic>
              <p:nvPicPr>
                <p:cNvPr id="58" name="Ink 57">
                  <a:extLst>
                    <a:ext uri="{FF2B5EF4-FFF2-40B4-BE49-F238E27FC236}">
                      <a16:creationId xmlns:a16="http://schemas.microsoft.com/office/drawing/2014/main" id="{06521601-C2E6-12E5-42FD-463B587BE10B}"/>
                    </a:ext>
                  </a:extLst>
                </p:cNvPr>
                <p:cNvPicPr/>
                <p:nvPr/>
              </p:nvPicPr>
              <p:blipFill>
                <a:blip r:embed="rId127"/>
                <a:stretch>
                  <a:fillRect/>
                </a:stretch>
              </p:blipFill>
              <p:spPr>
                <a:xfrm>
                  <a:off x="11655514" y="6279950"/>
                  <a:ext cx="31644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9" name="Ink 68">
                  <a:extLst>
                    <a:ext uri="{FF2B5EF4-FFF2-40B4-BE49-F238E27FC236}">
                      <a16:creationId xmlns:a16="http://schemas.microsoft.com/office/drawing/2014/main" id="{2BA5C612-3853-E739-DA3E-DC063991BA3F}"/>
                    </a:ext>
                  </a:extLst>
                </p14:cNvPr>
                <p14:cNvContentPartPr/>
                <p14:nvPr/>
              </p14:nvContentPartPr>
              <p14:xfrm>
                <a:off x="8202394" y="3099350"/>
                <a:ext cx="191520" cy="239040"/>
              </p14:xfrm>
            </p:contentPart>
          </mc:Choice>
          <mc:Fallback xmlns="">
            <p:pic>
              <p:nvPicPr>
                <p:cNvPr id="69" name="Ink 68">
                  <a:extLst>
                    <a:ext uri="{FF2B5EF4-FFF2-40B4-BE49-F238E27FC236}">
                      <a16:creationId xmlns:a16="http://schemas.microsoft.com/office/drawing/2014/main" id="{2BA5C612-3853-E739-DA3E-DC063991BA3F}"/>
                    </a:ext>
                  </a:extLst>
                </p:cNvPr>
                <p:cNvPicPr/>
                <p:nvPr/>
              </p:nvPicPr>
              <p:blipFill>
                <a:blip r:embed="rId129"/>
                <a:stretch>
                  <a:fillRect/>
                </a:stretch>
              </p:blipFill>
              <p:spPr>
                <a:xfrm>
                  <a:off x="8193754" y="3090350"/>
                  <a:ext cx="2091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0" name="Ink 69">
                  <a:extLst>
                    <a:ext uri="{FF2B5EF4-FFF2-40B4-BE49-F238E27FC236}">
                      <a16:creationId xmlns:a16="http://schemas.microsoft.com/office/drawing/2014/main" id="{4DA528A6-BD37-8D05-6612-F054F84A29CF}"/>
                    </a:ext>
                  </a:extLst>
                </p14:cNvPr>
                <p14:cNvContentPartPr/>
                <p14:nvPr/>
              </p14:nvContentPartPr>
              <p14:xfrm>
                <a:off x="8254954" y="3225350"/>
                <a:ext cx="183960" cy="50040"/>
              </p14:xfrm>
            </p:contentPart>
          </mc:Choice>
          <mc:Fallback xmlns="">
            <p:pic>
              <p:nvPicPr>
                <p:cNvPr id="70" name="Ink 69">
                  <a:extLst>
                    <a:ext uri="{FF2B5EF4-FFF2-40B4-BE49-F238E27FC236}">
                      <a16:creationId xmlns:a16="http://schemas.microsoft.com/office/drawing/2014/main" id="{4DA528A6-BD37-8D05-6612-F054F84A29CF}"/>
                    </a:ext>
                  </a:extLst>
                </p:cNvPr>
                <p:cNvPicPr/>
                <p:nvPr/>
              </p:nvPicPr>
              <p:blipFill>
                <a:blip r:embed="rId131"/>
                <a:stretch>
                  <a:fillRect/>
                </a:stretch>
              </p:blipFill>
              <p:spPr>
                <a:xfrm>
                  <a:off x="8245954" y="3216350"/>
                  <a:ext cx="2016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2" name="Ink 71">
                  <a:extLst>
                    <a:ext uri="{FF2B5EF4-FFF2-40B4-BE49-F238E27FC236}">
                      <a16:creationId xmlns:a16="http://schemas.microsoft.com/office/drawing/2014/main" id="{C6DBA68E-99A8-B08F-0E7A-1E422C2CEC6C}"/>
                    </a:ext>
                  </a:extLst>
                </p14:cNvPr>
                <p14:cNvContentPartPr/>
                <p14:nvPr/>
              </p14:nvContentPartPr>
              <p14:xfrm>
                <a:off x="7696594" y="4523150"/>
                <a:ext cx="190080" cy="245880"/>
              </p14:xfrm>
            </p:contentPart>
          </mc:Choice>
          <mc:Fallback xmlns="">
            <p:pic>
              <p:nvPicPr>
                <p:cNvPr id="72" name="Ink 71">
                  <a:extLst>
                    <a:ext uri="{FF2B5EF4-FFF2-40B4-BE49-F238E27FC236}">
                      <a16:creationId xmlns:a16="http://schemas.microsoft.com/office/drawing/2014/main" id="{C6DBA68E-99A8-B08F-0E7A-1E422C2CEC6C}"/>
                    </a:ext>
                  </a:extLst>
                </p:cNvPr>
                <p:cNvPicPr/>
                <p:nvPr/>
              </p:nvPicPr>
              <p:blipFill>
                <a:blip r:embed="rId133"/>
                <a:stretch>
                  <a:fillRect/>
                </a:stretch>
              </p:blipFill>
              <p:spPr>
                <a:xfrm>
                  <a:off x="7687954" y="4514150"/>
                  <a:ext cx="2077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3" name="Ink 72">
                  <a:extLst>
                    <a:ext uri="{FF2B5EF4-FFF2-40B4-BE49-F238E27FC236}">
                      <a16:creationId xmlns:a16="http://schemas.microsoft.com/office/drawing/2014/main" id="{1B60CD67-BC42-0111-B7BB-A429853D1934}"/>
                    </a:ext>
                  </a:extLst>
                </p14:cNvPr>
                <p14:cNvContentPartPr/>
                <p14:nvPr/>
              </p14:nvContentPartPr>
              <p14:xfrm>
                <a:off x="8792434" y="4657070"/>
                <a:ext cx="242280" cy="175320"/>
              </p14:xfrm>
            </p:contentPart>
          </mc:Choice>
          <mc:Fallback xmlns="">
            <p:pic>
              <p:nvPicPr>
                <p:cNvPr id="73" name="Ink 72">
                  <a:extLst>
                    <a:ext uri="{FF2B5EF4-FFF2-40B4-BE49-F238E27FC236}">
                      <a16:creationId xmlns:a16="http://schemas.microsoft.com/office/drawing/2014/main" id="{1B60CD67-BC42-0111-B7BB-A429853D1934}"/>
                    </a:ext>
                  </a:extLst>
                </p:cNvPr>
                <p:cNvPicPr/>
                <p:nvPr/>
              </p:nvPicPr>
              <p:blipFill>
                <a:blip r:embed="rId135"/>
                <a:stretch>
                  <a:fillRect/>
                </a:stretch>
              </p:blipFill>
              <p:spPr>
                <a:xfrm>
                  <a:off x="8783434" y="4648430"/>
                  <a:ext cx="2599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4" name="Ink 73">
                  <a:extLst>
                    <a:ext uri="{FF2B5EF4-FFF2-40B4-BE49-F238E27FC236}">
                      <a16:creationId xmlns:a16="http://schemas.microsoft.com/office/drawing/2014/main" id="{BCFF30EF-745B-4D7E-4CB9-0A3AA97767BA}"/>
                    </a:ext>
                  </a:extLst>
                </p14:cNvPr>
                <p14:cNvContentPartPr/>
                <p14:nvPr/>
              </p14:nvContentPartPr>
              <p14:xfrm>
                <a:off x="7286914" y="5570030"/>
                <a:ext cx="47160" cy="178920"/>
              </p14:xfrm>
            </p:contentPart>
          </mc:Choice>
          <mc:Fallback xmlns="">
            <p:pic>
              <p:nvPicPr>
                <p:cNvPr id="74" name="Ink 73">
                  <a:extLst>
                    <a:ext uri="{FF2B5EF4-FFF2-40B4-BE49-F238E27FC236}">
                      <a16:creationId xmlns:a16="http://schemas.microsoft.com/office/drawing/2014/main" id="{BCFF30EF-745B-4D7E-4CB9-0A3AA97767BA}"/>
                    </a:ext>
                  </a:extLst>
                </p:cNvPr>
                <p:cNvPicPr/>
                <p:nvPr/>
              </p:nvPicPr>
              <p:blipFill>
                <a:blip r:embed="rId137"/>
                <a:stretch>
                  <a:fillRect/>
                </a:stretch>
              </p:blipFill>
              <p:spPr>
                <a:xfrm>
                  <a:off x="7277914" y="5561390"/>
                  <a:ext cx="648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5" name="Ink 74">
                  <a:extLst>
                    <a:ext uri="{FF2B5EF4-FFF2-40B4-BE49-F238E27FC236}">
                      <a16:creationId xmlns:a16="http://schemas.microsoft.com/office/drawing/2014/main" id="{A8A8C23F-57F2-B321-5A38-C9D83CB0DC84}"/>
                    </a:ext>
                  </a:extLst>
                </p14:cNvPr>
                <p14:cNvContentPartPr/>
                <p14:nvPr/>
              </p14:nvContentPartPr>
              <p14:xfrm>
                <a:off x="7251994" y="5539790"/>
                <a:ext cx="175320" cy="208440"/>
              </p14:xfrm>
            </p:contentPart>
          </mc:Choice>
          <mc:Fallback xmlns="">
            <p:pic>
              <p:nvPicPr>
                <p:cNvPr id="75" name="Ink 74">
                  <a:extLst>
                    <a:ext uri="{FF2B5EF4-FFF2-40B4-BE49-F238E27FC236}">
                      <a16:creationId xmlns:a16="http://schemas.microsoft.com/office/drawing/2014/main" id="{A8A8C23F-57F2-B321-5A38-C9D83CB0DC84}"/>
                    </a:ext>
                  </a:extLst>
                </p:cNvPr>
                <p:cNvPicPr/>
                <p:nvPr/>
              </p:nvPicPr>
              <p:blipFill>
                <a:blip r:embed="rId139"/>
                <a:stretch>
                  <a:fillRect/>
                </a:stretch>
              </p:blipFill>
              <p:spPr>
                <a:xfrm>
                  <a:off x="7243354" y="5531150"/>
                  <a:ext cx="1929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6" name="Ink 75">
                  <a:extLst>
                    <a:ext uri="{FF2B5EF4-FFF2-40B4-BE49-F238E27FC236}">
                      <a16:creationId xmlns:a16="http://schemas.microsoft.com/office/drawing/2014/main" id="{F977E052-1C17-B51A-B0D3-6C73F076B2BC}"/>
                    </a:ext>
                  </a:extLst>
                </p14:cNvPr>
                <p14:cNvContentPartPr/>
                <p14:nvPr/>
              </p14:nvContentPartPr>
              <p14:xfrm>
                <a:off x="8117434" y="5554190"/>
                <a:ext cx="127440" cy="168120"/>
              </p14:xfrm>
            </p:contentPart>
          </mc:Choice>
          <mc:Fallback xmlns="">
            <p:pic>
              <p:nvPicPr>
                <p:cNvPr id="76" name="Ink 75">
                  <a:extLst>
                    <a:ext uri="{FF2B5EF4-FFF2-40B4-BE49-F238E27FC236}">
                      <a16:creationId xmlns:a16="http://schemas.microsoft.com/office/drawing/2014/main" id="{F977E052-1C17-B51A-B0D3-6C73F076B2BC}"/>
                    </a:ext>
                  </a:extLst>
                </p:cNvPr>
                <p:cNvPicPr/>
                <p:nvPr/>
              </p:nvPicPr>
              <p:blipFill>
                <a:blip r:embed="rId141"/>
                <a:stretch>
                  <a:fillRect/>
                </a:stretch>
              </p:blipFill>
              <p:spPr>
                <a:xfrm>
                  <a:off x="8108794" y="5545190"/>
                  <a:ext cx="1450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7" name="Ink 76">
                  <a:extLst>
                    <a:ext uri="{FF2B5EF4-FFF2-40B4-BE49-F238E27FC236}">
                      <a16:creationId xmlns:a16="http://schemas.microsoft.com/office/drawing/2014/main" id="{63E1521B-CE4A-A395-5897-B2652EEE72EB}"/>
                    </a:ext>
                  </a:extLst>
                </p14:cNvPr>
                <p14:cNvContentPartPr/>
                <p14:nvPr/>
              </p14:nvContentPartPr>
              <p14:xfrm>
                <a:off x="8203834" y="5654270"/>
                <a:ext cx="125640" cy="360"/>
              </p14:xfrm>
            </p:contentPart>
          </mc:Choice>
          <mc:Fallback xmlns="">
            <p:pic>
              <p:nvPicPr>
                <p:cNvPr id="77" name="Ink 76">
                  <a:extLst>
                    <a:ext uri="{FF2B5EF4-FFF2-40B4-BE49-F238E27FC236}">
                      <a16:creationId xmlns:a16="http://schemas.microsoft.com/office/drawing/2014/main" id="{63E1521B-CE4A-A395-5897-B2652EEE72EB}"/>
                    </a:ext>
                  </a:extLst>
                </p:cNvPr>
                <p:cNvPicPr/>
                <p:nvPr/>
              </p:nvPicPr>
              <p:blipFill>
                <a:blip r:embed="rId143"/>
                <a:stretch>
                  <a:fillRect/>
                </a:stretch>
              </p:blipFill>
              <p:spPr>
                <a:xfrm>
                  <a:off x="8195194" y="5645630"/>
                  <a:ext cx="143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8" name="Ink 77">
                  <a:extLst>
                    <a:ext uri="{FF2B5EF4-FFF2-40B4-BE49-F238E27FC236}">
                      <a16:creationId xmlns:a16="http://schemas.microsoft.com/office/drawing/2014/main" id="{F37AD033-DFB2-32CA-0C9C-300930E6D2BC}"/>
                    </a:ext>
                  </a:extLst>
                </p14:cNvPr>
                <p14:cNvContentPartPr/>
                <p14:nvPr/>
              </p14:nvContentPartPr>
              <p14:xfrm>
                <a:off x="9190954" y="5799350"/>
                <a:ext cx="37080" cy="102240"/>
              </p14:xfrm>
            </p:contentPart>
          </mc:Choice>
          <mc:Fallback xmlns="">
            <p:pic>
              <p:nvPicPr>
                <p:cNvPr id="78" name="Ink 77">
                  <a:extLst>
                    <a:ext uri="{FF2B5EF4-FFF2-40B4-BE49-F238E27FC236}">
                      <a16:creationId xmlns:a16="http://schemas.microsoft.com/office/drawing/2014/main" id="{F37AD033-DFB2-32CA-0C9C-300930E6D2BC}"/>
                    </a:ext>
                  </a:extLst>
                </p:cNvPr>
                <p:cNvPicPr/>
                <p:nvPr/>
              </p:nvPicPr>
              <p:blipFill>
                <a:blip r:embed="rId145"/>
                <a:stretch>
                  <a:fillRect/>
                </a:stretch>
              </p:blipFill>
              <p:spPr>
                <a:xfrm>
                  <a:off x="9182314" y="5790710"/>
                  <a:ext cx="547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9" name="Ink 78">
                  <a:extLst>
                    <a:ext uri="{FF2B5EF4-FFF2-40B4-BE49-F238E27FC236}">
                      <a16:creationId xmlns:a16="http://schemas.microsoft.com/office/drawing/2014/main" id="{F40FA92C-FE04-AC90-7524-D512C6A4E429}"/>
                    </a:ext>
                  </a:extLst>
                </p14:cNvPr>
                <p14:cNvContentPartPr/>
                <p14:nvPr/>
              </p14:nvContentPartPr>
              <p14:xfrm>
                <a:off x="9206074" y="5746070"/>
                <a:ext cx="104400" cy="87120"/>
              </p14:xfrm>
            </p:contentPart>
          </mc:Choice>
          <mc:Fallback xmlns="">
            <p:pic>
              <p:nvPicPr>
                <p:cNvPr id="79" name="Ink 78">
                  <a:extLst>
                    <a:ext uri="{FF2B5EF4-FFF2-40B4-BE49-F238E27FC236}">
                      <a16:creationId xmlns:a16="http://schemas.microsoft.com/office/drawing/2014/main" id="{F40FA92C-FE04-AC90-7524-D512C6A4E429}"/>
                    </a:ext>
                  </a:extLst>
                </p:cNvPr>
                <p:cNvPicPr/>
                <p:nvPr/>
              </p:nvPicPr>
              <p:blipFill>
                <a:blip r:embed="rId147"/>
                <a:stretch>
                  <a:fillRect/>
                </a:stretch>
              </p:blipFill>
              <p:spPr>
                <a:xfrm>
                  <a:off x="9197434" y="5737070"/>
                  <a:ext cx="1220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0" name="Ink 79">
                  <a:extLst>
                    <a:ext uri="{FF2B5EF4-FFF2-40B4-BE49-F238E27FC236}">
                      <a16:creationId xmlns:a16="http://schemas.microsoft.com/office/drawing/2014/main" id="{45959E88-50D7-8043-3D1C-6C661902D1D0}"/>
                    </a:ext>
                  </a:extLst>
                </p14:cNvPr>
                <p14:cNvContentPartPr/>
                <p14:nvPr/>
              </p14:nvContentPartPr>
              <p14:xfrm>
                <a:off x="10062514" y="5564630"/>
                <a:ext cx="169920" cy="190080"/>
              </p14:xfrm>
            </p:contentPart>
          </mc:Choice>
          <mc:Fallback xmlns="">
            <p:pic>
              <p:nvPicPr>
                <p:cNvPr id="80" name="Ink 79">
                  <a:extLst>
                    <a:ext uri="{FF2B5EF4-FFF2-40B4-BE49-F238E27FC236}">
                      <a16:creationId xmlns:a16="http://schemas.microsoft.com/office/drawing/2014/main" id="{45959E88-50D7-8043-3D1C-6C661902D1D0}"/>
                    </a:ext>
                  </a:extLst>
                </p:cNvPr>
                <p:cNvPicPr/>
                <p:nvPr/>
              </p:nvPicPr>
              <p:blipFill>
                <a:blip r:embed="rId149"/>
                <a:stretch>
                  <a:fillRect/>
                </a:stretch>
              </p:blipFill>
              <p:spPr>
                <a:xfrm>
                  <a:off x="10053514" y="5555990"/>
                  <a:ext cx="1875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1" name="Ink 80">
                  <a:extLst>
                    <a:ext uri="{FF2B5EF4-FFF2-40B4-BE49-F238E27FC236}">
                      <a16:creationId xmlns:a16="http://schemas.microsoft.com/office/drawing/2014/main" id="{55835206-E841-2D65-2BFB-A97FBF888B97}"/>
                    </a:ext>
                  </a:extLst>
                </p14:cNvPr>
                <p14:cNvContentPartPr/>
                <p14:nvPr/>
              </p14:nvContentPartPr>
              <p14:xfrm>
                <a:off x="11215594" y="5476790"/>
                <a:ext cx="360" cy="187200"/>
              </p14:xfrm>
            </p:contentPart>
          </mc:Choice>
          <mc:Fallback xmlns="">
            <p:pic>
              <p:nvPicPr>
                <p:cNvPr id="81" name="Ink 80">
                  <a:extLst>
                    <a:ext uri="{FF2B5EF4-FFF2-40B4-BE49-F238E27FC236}">
                      <a16:creationId xmlns:a16="http://schemas.microsoft.com/office/drawing/2014/main" id="{55835206-E841-2D65-2BFB-A97FBF888B97}"/>
                    </a:ext>
                  </a:extLst>
                </p:cNvPr>
                <p:cNvPicPr/>
                <p:nvPr/>
              </p:nvPicPr>
              <p:blipFill>
                <a:blip r:embed="rId151"/>
                <a:stretch>
                  <a:fillRect/>
                </a:stretch>
              </p:blipFill>
              <p:spPr>
                <a:xfrm>
                  <a:off x="11206594" y="5467790"/>
                  <a:ext cx="180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2" name="Ink 81">
                  <a:extLst>
                    <a:ext uri="{FF2B5EF4-FFF2-40B4-BE49-F238E27FC236}">
                      <a16:creationId xmlns:a16="http://schemas.microsoft.com/office/drawing/2014/main" id="{A4A463C5-F5E4-7F02-7377-9E93F6067858}"/>
                    </a:ext>
                  </a:extLst>
                </p14:cNvPr>
                <p14:cNvContentPartPr/>
                <p14:nvPr/>
              </p14:nvContentPartPr>
              <p14:xfrm>
                <a:off x="11233954" y="5517470"/>
                <a:ext cx="148320" cy="127440"/>
              </p14:xfrm>
            </p:contentPart>
          </mc:Choice>
          <mc:Fallback xmlns="">
            <p:pic>
              <p:nvPicPr>
                <p:cNvPr id="82" name="Ink 81">
                  <a:extLst>
                    <a:ext uri="{FF2B5EF4-FFF2-40B4-BE49-F238E27FC236}">
                      <a16:creationId xmlns:a16="http://schemas.microsoft.com/office/drawing/2014/main" id="{A4A463C5-F5E4-7F02-7377-9E93F6067858}"/>
                    </a:ext>
                  </a:extLst>
                </p:cNvPr>
                <p:cNvPicPr/>
                <p:nvPr/>
              </p:nvPicPr>
              <p:blipFill>
                <a:blip r:embed="rId153"/>
                <a:stretch>
                  <a:fillRect/>
                </a:stretch>
              </p:blipFill>
              <p:spPr>
                <a:xfrm>
                  <a:off x="11224954" y="5508470"/>
                  <a:ext cx="1659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4" name="Ink 83">
                  <a:extLst>
                    <a:ext uri="{FF2B5EF4-FFF2-40B4-BE49-F238E27FC236}">
                      <a16:creationId xmlns:a16="http://schemas.microsoft.com/office/drawing/2014/main" id="{809C645B-2EB9-660A-E8B6-7A459EA756E0}"/>
                    </a:ext>
                  </a:extLst>
                </p14:cNvPr>
                <p14:cNvContentPartPr/>
                <p14:nvPr/>
              </p14:nvContentPartPr>
              <p14:xfrm>
                <a:off x="6997834" y="6351950"/>
                <a:ext cx="36000" cy="157320"/>
              </p14:xfrm>
            </p:contentPart>
          </mc:Choice>
          <mc:Fallback xmlns="">
            <p:pic>
              <p:nvPicPr>
                <p:cNvPr id="84" name="Ink 83">
                  <a:extLst>
                    <a:ext uri="{FF2B5EF4-FFF2-40B4-BE49-F238E27FC236}">
                      <a16:creationId xmlns:a16="http://schemas.microsoft.com/office/drawing/2014/main" id="{809C645B-2EB9-660A-E8B6-7A459EA756E0}"/>
                    </a:ext>
                  </a:extLst>
                </p:cNvPr>
                <p:cNvPicPr/>
                <p:nvPr/>
              </p:nvPicPr>
              <p:blipFill>
                <a:blip r:embed="rId155"/>
                <a:stretch>
                  <a:fillRect/>
                </a:stretch>
              </p:blipFill>
              <p:spPr>
                <a:xfrm>
                  <a:off x="6988834" y="6343310"/>
                  <a:ext cx="536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5" name="Ink 84">
                  <a:extLst>
                    <a:ext uri="{FF2B5EF4-FFF2-40B4-BE49-F238E27FC236}">
                      <a16:creationId xmlns:a16="http://schemas.microsoft.com/office/drawing/2014/main" id="{C8B569E5-E291-BB07-916E-E3A8859997A2}"/>
                    </a:ext>
                  </a:extLst>
                </p14:cNvPr>
                <p14:cNvContentPartPr/>
                <p14:nvPr/>
              </p14:nvContentPartPr>
              <p14:xfrm>
                <a:off x="7531714" y="6382550"/>
                <a:ext cx="173160" cy="161640"/>
              </p14:xfrm>
            </p:contentPart>
          </mc:Choice>
          <mc:Fallback xmlns="">
            <p:pic>
              <p:nvPicPr>
                <p:cNvPr id="85" name="Ink 84">
                  <a:extLst>
                    <a:ext uri="{FF2B5EF4-FFF2-40B4-BE49-F238E27FC236}">
                      <a16:creationId xmlns:a16="http://schemas.microsoft.com/office/drawing/2014/main" id="{C8B569E5-E291-BB07-916E-E3A8859997A2}"/>
                    </a:ext>
                  </a:extLst>
                </p:cNvPr>
                <p:cNvPicPr/>
                <p:nvPr/>
              </p:nvPicPr>
              <p:blipFill>
                <a:blip r:embed="rId157"/>
                <a:stretch>
                  <a:fillRect/>
                </a:stretch>
              </p:blipFill>
              <p:spPr>
                <a:xfrm>
                  <a:off x="7522714" y="6373910"/>
                  <a:ext cx="1908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6" name="Ink 85">
                  <a:extLst>
                    <a:ext uri="{FF2B5EF4-FFF2-40B4-BE49-F238E27FC236}">
                      <a16:creationId xmlns:a16="http://schemas.microsoft.com/office/drawing/2014/main" id="{9B085DA2-D86C-1B07-407C-3267DFA95881}"/>
                    </a:ext>
                  </a:extLst>
                </p14:cNvPr>
                <p14:cNvContentPartPr/>
                <p14:nvPr/>
              </p14:nvContentPartPr>
              <p14:xfrm>
                <a:off x="8051554" y="6492350"/>
                <a:ext cx="163440" cy="154800"/>
              </p14:xfrm>
            </p:contentPart>
          </mc:Choice>
          <mc:Fallback xmlns="">
            <p:pic>
              <p:nvPicPr>
                <p:cNvPr id="86" name="Ink 85">
                  <a:extLst>
                    <a:ext uri="{FF2B5EF4-FFF2-40B4-BE49-F238E27FC236}">
                      <a16:creationId xmlns:a16="http://schemas.microsoft.com/office/drawing/2014/main" id="{9B085DA2-D86C-1B07-407C-3267DFA95881}"/>
                    </a:ext>
                  </a:extLst>
                </p:cNvPr>
                <p:cNvPicPr/>
                <p:nvPr/>
              </p:nvPicPr>
              <p:blipFill>
                <a:blip r:embed="rId159"/>
                <a:stretch>
                  <a:fillRect/>
                </a:stretch>
              </p:blipFill>
              <p:spPr>
                <a:xfrm>
                  <a:off x="8042554" y="6483350"/>
                  <a:ext cx="181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7" name="Ink 86">
                  <a:extLst>
                    <a:ext uri="{FF2B5EF4-FFF2-40B4-BE49-F238E27FC236}">
                      <a16:creationId xmlns:a16="http://schemas.microsoft.com/office/drawing/2014/main" id="{82D215BC-F35B-2EB2-1D9B-D4AB09E5BE64}"/>
                    </a:ext>
                  </a:extLst>
                </p14:cNvPr>
                <p14:cNvContentPartPr/>
                <p14:nvPr/>
              </p14:nvContentPartPr>
              <p14:xfrm>
                <a:off x="8473114" y="6503150"/>
                <a:ext cx="135000" cy="160560"/>
              </p14:xfrm>
            </p:contentPart>
          </mc:Choice>
          <mc:Fallback xmlns="">
            <p:pic>
              <p:nvPicPr>
                <p:cNvPr id="87" name="Ink 86">
                  <a:extLst>
                    <a:ext uri="{FF2B5EF4-FFF2-40B4-BE49-F238E27FC236}">
                      <a16:creationId xmlns:a16="http://schemas.microsoft.com/office/drawing/2014/main" id="{82D215BC-F35B-2EB2-1D9B-D4AB09E5BE64}"/>
                    </a:ext>
                  </a:extLst>
                </p:cNvPr>
                <p:cNvPicPr/>
                <p:nvPr/>
              </p:nvPicPr>
              <p:blipFill>
                <a:blip r:embed="rId161"/>
                <a:stretch>
                  <a:fillRect/>
                </a:stretch>
              </p:blipFill>
              <p:spPr>
                <a:xfrm>
                  <a:off x="8464114" y="6494510"/>
                  <a:ext cx="1526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88" name="Ink 87">
                  <a:extLst>
                    <a:ext uri="{FF2B5EF4-FFF2-40B4-BE49-F238E27FC236}">
                      <a16:creationId xmlns:a16="http://schemas.microsoft.com/office/drawing/2014/main" id="{CE220216-4F9C-3116-23BD-72727178F6ED}"/>
                    </a:ext>
                  </a:extLst>
                </p14:cNvPr>
                <p14:cNvContentPartPr/>
                <p14:nvPr/>
              </p14:nvContentPartPr>
              <p14:xfrm>
                <a:off x="9050554" y="6372470"/>
                <a:ext cx="228960" cy="158400"/>
              </p14:xfrm>
            </p:contentPart>
          </mc:Choice>
          <mc:Fallback xmlns="">
            <p:pic>
              <p:nvPicPr>
                <p:cNvPr id="88" name="Ink 87">
                  <a:extLst>
                    <a:ext uri="{FF2B5EF4-FFF2-40B4-BE49-F238E27FC236}">
                      <a16:creationId xmlns:a16="http://schemas.microsoft.com/office/drawing/2014/main" id="{CE220216-4F9C-3116-23BD-72727178F6ED}"/>
                    </a:ext>
                  </a:extLst>
                </p:cNvPr>
                <p:cNvPicPr/>
                <p:nvPr/>
              </p:nvPicPr>
              <p:blipFill>
                <a:blip r:embed="rId163"/>
                <a:stretch>
                  <a:fillRect/>
                </a:stretch>
              </p:blipFill>
              <p:spPr>
                <a:xfrm>
                  <a:off x="9041914" y="6363830"/>
                  <a:ext cx="2466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89" name="Ink 88">
                  <a:extLst>
                    <a:ext uri="{FF2B5EF4-FFF2-40B4-BE49-F238E27FC236}">
                      <a16:creationId xmlns:a16="http://schemas.microsoft.com/office/drawing/2014/main" id="{217B2566-A0B2-9C93-E165-DE05BBF01317}"/>
                    </a:ext>
                  </a:extLst>
                </p14:cNvPr>
                <p14:cNvContentPartPr/>
                <p14:nvPr/>
              </p14:nvContentPartPr>
              <p14:xfrm>
                <a:off x="9461314" y="6579830"/>
                <a:ext cx="212040" cy="144000"/>
              </p14:xfrm>
            </p:contentPart>
          </mc:Choice>
          <mc:Fallback xmlns="">
            <p:pic>
              <p:nvPicPr>
                <p:cNvPr id="89" name="Ink 88">
                  <a:extLst>
                    <a:ext uri="{FF2B5EF4-FFF2-40B4-BE49-F238E27FC236}">
                      <a16:creationId xmlns:a16="http://schemas.microsoft.com/office/drawing/2014/main" id="{217B2566-A0B2-9C93-E165-DE05BBF01317}"/>
                    </a:ext>
                  </a:extLst>
                </p:cNvPr>
                <p:cNvPicPr/>
                <p:nvPr/>
              </p:nvPicPr>
              <p:blipFill>
                <a:blip r:embed="rId165"/>
                <a:stretch>
                  <a:fillRect/>
                </a:stretch>
              </p:blipFill>
              <p:spPr>
                <a:xfrm>
                  <a:off x="9452314" y="6571190"/>
                  <a:ext cx="229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0" name="Ink 89">
                  <a:extLst>
                    <a:ext uri="{FF2B5EF4-FFF2-40B4-BE49-F238E27FC236}">
                      <a16:creationId xmlns:a16="http://schemas.microsoft.com/office/drawing/2014/main" id="{2ADDD930-67A3-6C44-6721-ED6B45F4727D}"/>
                    </a:ext>
                  </a:extLst>
                </p14:cNvPr>
                <p14:cNvContentPartPr/>
                <p14:nvPr/>
              </p14:nvContentPartPr>
              <p14:xfrm>
                <a:off x="10181674" y="6319190"/>
                <a:ext cx="177840" cy="185040"/>
              </p14:xfrm>
            </p:contentPart>
          </mc:Choice>
          <mc:Fallback xmlns="">
            <p:pic>
              <p:nvPicPr>
                <p:cNvPr id="90" name="Ink 89">
                  <a:extLst>
                    <a:ext uri="{FF2B5EF4-FFF2-40B4-BE49-F238E27FC236}">
                      <a16:creationId xmlns:a16="http://schemas.microsoft.com/office/drawing/2014/main" id="{2ADDD930-67A3-6C44-6721-ED6B45F4727D}"/>
                    </a:ext>
                  </a:extLst>
                </p:cNvPr>
                <p:cNvPicPr/>
                <p:nvPr/>
              </p:nvPicPr>
              <p:blipFill>
                <a:blip r:embed="rId167"/>
                <a:stretch>
                  <a:fillRect/>
                </a:stretch>
              </p:blipFill>
              <p:spPr>
                <a:xfrm>
                  <a:off x="10172674" y="6310550"/>
                  <a:ext cx="1954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1" name="Ink 90">
                  <a:extLst>
                    <a:ext uri="{FF2B5EF4-FFF2-40B4-BE49-F238E27FC236}">
                      <a16:creationId xmlns:a16="http://schemas.microsoft.com/office/drawing/2014/main" id="{46849F12-2211-202C-8704-14C9C600C9F4}"/>
                    </a:ext>
                  </a:extLst>
                </p14:cNvPr>
                <p14:cNvContentPartPr/>
                <p14:nvPr/>
              </p14:nvContentPartPr>
              <p14:xfrm>
                <a:off x="10711234" y="6336830"/>
                <a:ext cx="128520" cy="230040"/>
              </p14:xfrm>
            </p:contentPart>
          </mc:Choice>
          <mc:Fallback xmlns="">
            <p:pic>
              <p:nvPicPr>
                <p:cNvPr id="91" name="Ink 90">
                  <a:extLst>
                    <a:ext uri="{FF2B5EF4-FFF2-40B4-BE49-F238E27FC236}">
                      <a16:creationId xmlns:a16="http://schemas.microsoft.com/office/drawing/2014/main" id="{46849F12-2211-202C-8704-14C9C600C9F4}"/>
                    </a:ext>
                  </a:extLst>
                </p:cNvPr>
                <p:cNvPicPr/>
                <p:nvPr/>
              </p:nvPicPr>
              <p:blipFill>
                <a:blip r:embed="rId169"/>
                <a:stretch>
                  <a:fillRect/>
                </a:stretch>
              </p:blipFill>
              <p:spPr>
                <a:xfrm>
                  <a:off x="10702234" y="6327830"/>
                  <a:ext cx="1461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2" name="Ink 91">
                  <a:extLst>
                    <a:ext uri="{FF2B5EF4-FFF2-40B4-BE49-F238E27FC236}">
                      <a16:creationId xmlns:a16="http://schemas.microsoft.com/office/drawing/2014/main" id="{5F251D10-AE9C-FFA2-CA27-A74EAC280802}"/>
                    </a:ext>
                  </a:extLst>
                </p14:cNvPr>
                <p14:cNvContentPartPr/>
                <p14:nvPr/>
              </p14:nvContentPartPr>
              <p14:xfrm>
                <a:off x="11274634" y="6477950"/>
                <a:ext cx="219960" cy="307800"/>
              </p14:xfrm>
            </p:contentPart>
          </mc:Choice>
          <mc:Fallback xmlns="">
            <p:pic>
              <p:nvPicPr>
                <p:cNvPr id="92" name="Ink 91">
                  <a:extLst>
                    <a:ext uri="{FF2B5EF4-FFF2-40B4-BE49-F238E27FC236}">
                      <a16:creationId xmlns:a16="http://schemas.microsoft.com/office/drawing/2014/main" id="{5F251D10-AE9C-FFA2-CA27-A74EAC280802}"/>
                    </a:ext>
                  </a:extLst>
                </p:cNvPr>
                <p:cNvPicPr/>
                <p:nvPr/>
              </p:nvPicPr>
              <p:blipFill>
                <a:blip r:embed="rId171"/>
                <a:stretch>
                  <a:fillRect/>
                </a:stretch>
              </p:blipFill>
              <p:spPr>
                <a:xfrm>
                  <a:off x="11265994" y="6468950"/>
                  <a:ext cx="23760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3" name="Ink 92">
                  <a:extLst>
                    <a:ext uri="{FF2B5EF4-FFF2-40B4-BE49-F238E27FC236}">
                      <a16:creationId xmlns:a16="http://schemas.microsoft.com/office/drawing/2014/main" id="{6C6AE711-42AA-F570-2D4C-EDE75CA6F4E2}"/>
                    </a:ext>
                  </a:extLst>
                </p14:cNvPr>
                <p14:cNvContentPartPr/>
                <p14:nvPr/>
              </p14:nvContentPartPr>
              <p14:xfrm>
                <a:off x="11738674" y="6407390"/>
                <a:ext cx="194400" cy="234720"/>
              </p14:xfrm>
            </p:contentPart>
          </mc:Choice>
          <mc:Fallback xmlns="">
            <p:pic>
              <p:nvPicPr>
                <p:cNvPr id="93" name="Ink 92">
                  <a:extLst>
                    <a:ext uri="{FF2B5EF4-FFF2-40B4-BE49-F238E27FC236}">
                      <a16:creationId xmlns:a16="http://schemas.microsoft.com/office/drawing/2014/main" id="{6C6AE711-42AA-F570-2D4C-EDE75CA6F4E2}"/>
                    </a:ext>
                  </a:extLst>
                </p:cNvPr>
                <p:cNvPicPr/>
                <p:nvPr/>
              </p:nvPicPr>
              <p:blipFill>
                <a:blip r:embed="rId173"/>
                <a:stretch>
                  <a:fillRect/>
                </a:stretch>
              </p:blipFill>
              <p:spPr>
                <a:xfrm>
                  <a:off x="11730034" y="6398750"/>
                  <a:ext cx="2120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7" name="Ink 96">
                  <a:extLst>
                    <a:ext uri="{FF2B5EF4-FFF2-40B4-BE49-F238E27FC236}">
                      <a16:creationId xmlns:a16="http://schemas.microsoft.com/office/drawing/2014/main" id="{9D6FBD69-301D-AF4E-C084-4C77B296326A}"/>
                    </a:ext>
                  </a:extLst>
                </p14:cNvPr>
                <p14:cNvContentPartPr/>
                <p14:nvPr/>
              </p14:nvContentPartPr>
              <p14:xfrm>
                <a:off x="7202674" y="3328310"/>
                <a:ext cx="837360" cy="1328760"/>
              </p14:xfrm>
            </p:contentPart>
          </mc:Choice>
          <mc:Fallback xmlns="">
            <p:pic>
              <p:nvPicPr>
                <p:cNvPr id="97" name="Ink 96">
                  <a:extLst>
                    <a:ext uri="{FF2B5EF4-FFF2-40B4-BE49-F238E27FC236}">
                      <a16:creationId xmlns:a16="http://schemas.microsoft.com/office/drawing/2014/main" id="{9D6FBD69-301D-AF4E-C084-4C77B296326A}"/>
                    </a:ext>
                  </a:extLst>
                </p:cNvPr>
                <p:cNvPicPr/>
                <p:nvPr/>
              </p:nvPicPr>
              <p:blipFill>
                <a:blip r:embed="rId175"/>
                <a:stretch>
                  <a:fillRect/>
                </a:stretch>
              </p:blipFill>
              <p:spPr>
                <a:xfrm>
                  <a:off x="7194034" y="3319670"/>
                  <a:ext cx="855000" cy="13464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8" name="Ink 97">
                  <a:extLst>
                    <a:ext uri="{FF2B5EF4-FFF2-40B4-BE49-F238E27FC236}">
                      <a16:creationId xmlns:a16="http://schemas.microsoft.com/office/drawing/2014/main" id="{927CB6D0-9D31-D3B7-31FA-B871480F699C}"/>
                    </a:ext>
                  </a:extLst>
                </p14:cNvPr>
                <p14:cNvContentPartPr/>
                <p14:nvPr/>
              </p14:nvContentPartPr>
              <p14:xfrm>
                <a:off x="7155154" y="4586510"/>
                <a:ext cx="215280" cy="86040"/>
              </p14:xfrm>
            </p:contentPart>
          </mc:Choice>
          <mc:Fallback xmlns="">
            <p:pic>
              <p:nvPicPr>
                <p:cNvPr id="98" name="Ink 97">
                  <a:extLst>
                    <a:ext uri="{FF2B5EF4-FFF2-40B4-BE49-F238E27FC236}">
                      <a16:creationId xmlns:a16="http://schemas.microsoft.com/office/drawing/2014/main" id="{927CB6D0-9D31-D3B7-31FA-B871480F699C}"/>
                    </a:ext>
                  </a:extLst>
                </p:cNvPr>
                <p:cNvPicPr/>
                <p:nvPr/>
              </p:nvPicPr>
              <p:blipFill>
                <a:blip r:embed="rId177"/>
                <a:stretch>
                  <a:fillRect/>
                </a:stretch>
              </p:blipFill>
              <p:spPr>
                <a:xfrm>
                  <a:off x="7146514" y="4577870"/>
                  <a:ext cx="2329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9" name="Ink 98">
                  <a:extLst>
                    <a:ext uri="{FF2B5EF4-FFF2-40B4-BE49-F238E27FC236}">
                      <a16:creationId xmlns:a16="http://schemas.microsoft.com/office/drawing/2014/main" id="{ABA4C8A6-040F-BAD2-EA79-105AD66D5435}"/>
                    </a:ext>
                  </a:extLst>
                </p14:cNvPr>
                <p14:cNvContentPartPr/>
                <p14:nvPr/>
              </p14:nvContentPartPr>
              <p14:xfrm>
                <a:off x="6931954" y="4701710"/>
                <a:ext cx="520920" cy="862920"/>
              </p14:xfrm>
            </p:contentPart>
          </mc:Choice>
          <mc:Fallback xmlns="">
            <p:pic>
              <p:nvPicPr>
                <p:cNvPr id="99" name="Ink 98">
                  <a:extLst>
                    <a:ext uri="{FF2B5EF4-FFF2-40B4-BE49-F238E27FC236}">
                      <a16:creationId xmlns:a16="http://schemas.microsoft.com/office/drawing/2014/main" id="{ABA4C8A6-040F-BAD2-EA79-105AD66D5435}"/>
                    </a:ext>
                  </a:extLst>
                </p:cNvPr>
                <p:cNvPicPr/>
                <p:nvPr/>
              </p:nvPicPr>
              <p:blipFill>
                <a:blip r:embed="rId179"/>
                <a:stretch>
                  <a:fillRect/>
                </a:stretch>
              </p:blipFill>
              <p:spPr>
                <a:xfrm>
                  <a:off x="6923314" y="4693070"/>
                  <a:ext cx="538560" cy="880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0" name="Ink 99">
                  <a:extLst>
                    <a:ext uri="{FF2B5EF4-FFF2-40B4-BE49-F238E27FC236}">
                      <a16:creationId xmlns:a16="http://schemas.microsoft.com/office/drawing/2014/main" id="{134937FF-B043-6E4B-1407-C96F4E1B9503}"/>
                    </a:ext>
                  </a:extLst>
                </p14:cNvPr>
                <p14:cNvContentPartPr/>
                <p14:nvPr/>
              </p14:nvContentPartPr>
              <p14:xfrm>
                <a:off x="6890914" y="5505230"/>
                <a:ext cx="181080" cy="100800"/>
              </p14:xfrm>
            </p:contentPart>
          </mc:Choice>
          <mc:Fallback xmlns="">
            <p:pic>
              <p:nvPicPr>
                <p:cNvPr id="100" name="Ink 99">
                  <a:extLst>
                    <a:ext uri="{FF2B5EF4-FFF2-40B4-BE49-F238E27FC236}">
                      <a16:creationId xmlns:a16="http://schemas.microsoft.com/office/drawing/2014/main" id="{134937FF-B043-6E4B-1407-C96F4E1B9503}"/>
                    </a:ext>
                  </a:extLst>
                </p:cNvPr>
                <p:cNvPicPr/>
                <p:nvPr/>
              </p:nvPicPr>
              <p:blipFill>
                <a:blip r:embed="rId181"/>
                <a:stretch>
                  <a:fillRect/>
                </a:stretch>
              </p:blipFill>
              <p:spPr>
                <a:xfrm>
                  <a:off x="6882274" y="5496590"/>
                  <a:ext cx="1987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1" name="Ink 100">
                  <a:extLst>
                    <a:ext uri="{FF2B5EF4-FFF2-40B4-BE49-F238E27FC236}">
                      <a16:creationId xmlns:a16="http://schemas.microsoft.com/office/drawing/2014/main" id="{64F14A19-4987-6A08-1AAC-5CE63AB016B2}"/>
                    </a:ext>
                  </a:extLst>
                </p14:cNvPr>
                <p14:cNvContentPartPr/>
                <p14:nvPr/>
              </p14:nvContentPartPr>
              <p14:xfrm>
                <a:off x="6578434" y="5676590"/>
                <a:ext cx="464040" cy="671760"/>
              </p14:xfrm>
            </p:contentPart>
          </mc:Choice>
          <mc:Fallback xmlns="">
            <p:pic>
              <p:nvPicPr>
                <p:cNvPr id="101" name="Ink 100">
                  <a:extLst>
                    <a:ext uri="{FF2B5EF4-FFF2-40B4-BE49-F238E27FC236}">
                      <a16:creationId xmlns:a16="http://schemas.microsoft.com/office/drawing/2014/main" id="{64F14A19-4987-6A08-1AAC-5CE63AB016B2}"/>
                    </a:ext>
                  </a:extLst>
                </p:cNvPr>
                <p:cNvPicPr/>
                <p:nvPr/>
              </p:nvPicPr>
              <p:blipFill>
                <a:blip r:embed="rId183"/>
                <a:stretch>
                  <a:fillRect/>
                </a:stretch>
              </p:blipFill>
              <p:spPr>
                <a:xfrm>
                  <a:off x="6569434" y="5667590"/>
                  <a:ext cx="481680" cy="6894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2" name="Ink 101">
                  <a:extLst>
                    <a:ext uri="{FF2B5EF4-FFF2-40B4-BE49-F238E27FC236}">
                      <a16:creationId xmlns:a16="http://schemas.microsoft.com/office/drawing/2014/main" id="{61C8832D-C154-A320-734E-197AE7385FFD}"/>
                    </a:ext>
                  </a:extLst>
                </p14:cNvPr>
                <p14:cNvContentPartPr/>
                <p14:nvPr/>
              </p14:nvContentPartPr>
              <p14:xfrm>
                <a:off x="6495994" y="6344750"/>
                <a:ext cx="169920" cy="96120"/>
              </p14:xfrm>
            </p:contentPart>
          </mc:Choice>
          <mc:Fallback xmlns="">
            <p:pic>
              <p:nvPicPr>
                <p:cNvPr id="102" name="Ink 101">
                  <a:extLst>
                    <a:ext uri="{FF2B5EF4-FFF2-40B4-BE49-F238E27FC236}">
                      <a16:creationId xmlns:a16="http://schemas.microsoft.com/office/drawing/2014/main" id="{61C8832D-C154-A320-734E-197AE7385FFD}"/>
                    </a:ext>
                  </a:extLst>
                </p:cNvPr>
                <p:cNvPicPr/>
                <p:nvPr/>
              </p:nvPicPr>
              <p:blipFill>
                <a:blip r:embed="rId185"/>
                <a:stretch>
                  <a:fillRect/>
                </a:stretch>
              </p:blipFill>
              <p:spPr>
                <a:xfrm>
                  <a:off x="6486994" y="6335750"/>
                  <a:ext cx="187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3" name="Ink 102">
                  <a:extLst>
                    <a:ext uri="{FF2B5EF4-FFF2-40B4-BE49-F238E27FC236}">
                      <a16:creationId xmlns:a16="http://schemas.microsoft.com/office/drawing/2014/main" id="{96530F6C-E583-2A37-29DA-B8BD4A03DFC2}"/>
                    </a:ext>
                  </a:extLst>
                </p14:cNvPr>
                <p14:cNvContentPartPr/>
                <p14:nvPr/>
              </p14:nvContentPartPr>
              <p14:xfrm>
                <a:off x="6780394" y="6596390"/>
                <a:ext cx="1887120" cy="220320"/>
              </p14:xfrm>
            </p:contentPart>
          </mc:Choice>
          <mc:Fallback xmlns="">
            <p:pic>
              <p:nvPicPr>
                <p:cNvPr id="103" name="Ink 102">
                  <a:extLst>
                    <a:ext uri="{FF2B5EF4-FFF2-40B4-BE49-F238E27FC236}">
                      <a16:creationId xmlns:a16="http://schemas.microsoft.com/office/drawing/2014/main" id="{96530F6C-E583-2A37-29DA-B8BD4A03DFC2}"/>
                    </a:ext>
                  </a:extLst>
                </p:cNvPr>
                <p:cNvPicPr/>
                <p:nvPr/>
              </p:nvPicPr>
              <p:blipFill>
                <a:blip r:embed="rId187"/>
                <a:stretch>
                  <a:fillRect/>
                </a:stretch>
              </p:blipFill>
              <p:spPr>
                <a:xfrm>
                  <a:off x="6771394" y="6587390"/>
                  <a:ext cx="19047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4" name="Ink 103">
                  <a:extLst>
                    <a:ext uri="{FF2B5EF4-FFF2-40B4-BE49-F238E27FC236}">
                      <a16:creationId xmlns:a16="http://schemas.microsoft.com/office/drawing/2014/main" id="{D680A15F-E712-F92C-A816-2A6E2C464AE1}"/>
                    </a:ext>
                  </a:extLst>
                </p14:cNvPr>
                <p14:cNvContentPartPr/>
                <p14:nvPr/>
              </p14:nvContentPartPr>
              <p14:xfrm>
                <a:off x="7719634" y="5698910"/>
                <a:ext cx="463320" cy="765360"/>
              </p14:xfrm>
            </p:contentPart>
          </mc:Choice>
          <mc:Fallback xmlns="">
            <p:pic>
              <p:nvPicPr>
                <p:cNvPr id="104" name="Ink 103">
                  <a:extLst>
                    <a:ext uri="{FF2B5EF4-FFF2-40B4-BE49-F238E27FC236}">
                      <a16:creationId xmlns:a16="http://schemas.microsoft.com/office/drawing/2014/main" id="{D680A15F-E712-F92C-A816-2A6E2C464AE1}"/>
                    </a:ext>
                  </a:extLst>
                </p:cNvPr>
                <p:cNvPicPr/>
                <p:nvPr/>
              </p:nvPicPr>
              <p:blipFill>
                <a:blip r:embed="rId189"/>
                <a:stretch>
                  <a:fillRect/>
                </a:stretch>
              </p:blipFill>
              <p:spPr>
                <a:xfrm>
                  <a:off x="7710994" y="5689910"/>
                  <a:ext cx="48096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5" name="Ink 104">
                  <a:extLst>
                    <a:ext uri="{FF2B5EF4-FFF2-40B4-BE49-F238E27FC236}">
                      <a16:creationId xmlns:a16="http://schemas.microsoft.com/office/drawing/2014/main" id="{3F8B1B1C-118F-BA09-805D-1EE8AD1B1CE7}"/>
                    </a:ext>
                  </a:extLst>
                </p14:cNvPr>
                <p14:cNvContentPartPr/>
                <p14:nvPr/>
              </p14:nvContentPartPr>
              <p14:xfrm>
                <a:off x="7673194" y="5632310"/>
                <a:ext cx="117720" cy="178560"/>
              </p14:xfrm>
            </p:contentPart>
          </mc:Choice>
          <mc:Fallback xmlns="">
            <p:pic>
              <p:nvPicPr>
                <p:cNvPr id="105" name="Ink 104">
                  <a:extLst>
                    <a:ext uri="{FF2B5EF4-FFF2-40B4-BE49-F238E27FC236}">
                      <a16:creationId xmlns:a16="http://schemas.microsoft.com/office/drawing/2014/main" id="{3F8B1B1C-118F-BA09-805D-1EE8AD1B1CE7}"/>
                    </a:ext>
                  </a:extLst>
                </p:cNvPr>
                <p:cNvPicPr/>
                <p:nvPr/>
              </p:nvPicPr>
              <p:blipFill>
                <a:blip r:embed="rId191"/>
                <a:stretch>
                  <a:fillRect/>
                </a:stretch>
              </p:blipFill>
              <p:spPr>
                <a:xfrm>
                  <a:off x="7664194" y="5623310"/>
                  <a:ext cx="1353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6" name="Ink 105">
                  <a:extLst>
                    <a:ext uri="{FF2B5EF4-FFF2-40B4-BE49-F238E27FC236}">
                      <a16:creationId xmlns:a16="http://schemas.microsoft.com/office/drawing/2014/main" id="{F6564867-E045-1FAA-CCB6-7FBD7839CFC6}"/>
                    </a:ext>
                  </a:extLst>
                </p14:cNvPr>
                <p14:cNvContentPartPr/>
                <p14:nvPr/>
              </p14:nvContentPartPr>
              <p14:xfrm>
                <a:off x="7740154" y="4743830"/>
                <a:ext cx="378000" cy="845280"/>
              </p14:xfrm>
            </p:contentPart>
          </mc:Choice>
          <mc:Fallback xmlns="">
            <p:pic>
              <p:nvPicPr>
                <p:cNvPr id="106" name="Ink 105">
                  <a:extLst>
                    <a:ext uri="{FF2B5EF4-FFF2-40B4-BE49-F238E27FC236}">
                      <a16:creationId xmlns:a16="http://schemas.microsoft.com/office/drawing/2014/main" id="{F6564867-E045-1FAA-CCB6-7FBD7839CFC6}"/>
                    </a:ext>
                  </a:extLst>
                </p:cNvPr>
                <p:cNvPicPr/>
                <p:nvPr/>
              </p:nvPicPr>
              <p:blipFill>
                <a:blip r:embed="rId193"/>
                <a:stretch>
                  <a:fillRect/>
                </a:stretch>
              </p:blipFill>
              <p:spPr>
                <a:xfrm>
                  <a:off x="7731514" y="4735190"/>
                  <a:ext cx="395640" cy="862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8" name="Ink 107">
                  <a:extLst>
                    <a:ext uri="{FF2B5EF4-FFF2-40B4-BE49-F238E27FC236}">
                      <a16:creationId xmlns:a16="http://schemas.microsoft.com/office/drawing/2014/main" id="{4A16A4E6-58E6-3B9D-4792-3D3A53F7A962}"/>
                    </a:ext>
                  </a:extLst>
                </p14:cNvPr>
                <p14:cNvContentPartPr/>
                <p14:nvPr/>
              </p14:nvContentPartPr>
              <p14:xfrm>
                <a:off x="7996114" y="4709990"/>
                <a:ext cx="500040" cy="700560"/>
              </p14:xfrm>
            </p:contentPart>
          </mc:Choice>
          <mc:Fallback xmlns="">
            <p:pic>
              <p:nvPicPr>
                <p:cNvPr id="108" name="Ink 107">
                  <a:extLst>
                    <a:ext uri="{FF2B5EF4-FFF2-40B4-BE49-F238E27FC236}">
                      <a16:creationId xmlns:a16="http://schemas.microsoft.com/office/drawing/2014/main" id="{4A16A4E6-58E6-3B9D-4792-3D3A53F7A962}"/>
                    </a:ext>
                  </a:extLst>
                </p:cNvPr>
                <p:cNvPicPr/>
                <p:nvPr/>
              </p:nvPicPr>
              <p:blipFill>
                <a:blip r:embed="rId195"/>
                <a:stretch>
                  <a:fillRect/>
                </a:stretch>
              </p:blipFill>
              <p:spPr>
                <a:xfrm>
                  <a:off x="7987474" y="4701350"/>
                  <a:ext cx="517680" cy="718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09" name="Ink 108">
                  <a:extLst>
                    <a:ext uri="{FF2B5EF4-FFF2-40B4-BE49-F238E27FC236}">
                      <a16:creationId xmlns:a16="http://schemas.microsoft.com/office/drawing/2014/main" id="{2BDFDC13-CE1F-7791-E065-BFE3EC07AFF1}"/>
                    </a:ext>
                  </a:extLst>
                </p14:cNvPr>
                <p14:cNvContentPartPr/>
                <p14:nvPr/>
              </p14:nvContentPartPr>
              <p14:xfrm>
                <a:off x="8481394" y="5532590"/>
                <a:ext cx="141840" cy="755280"/>
              </p14:xfrm>
            </p:contentPart>
          </mc:Choice>
          <mc:Fallback xmlns="">
            <p:pic>
              <p:nvPicPr>
                <p:cNvPr id="109" name="Ink 108">
                  <a:extLst>
                    <a:ext uri="{FF2B5EF4-FFF2-40B4-BE49-F238E27FC236}">
                      <a16:creationId xmlns:a16="http://schemas.microsoft.com/office/drawing/2014/main" id="{2BDFDC13-CE1F-7791-E065-BFE3EC07AFF1}"/>
                    </a:ext>
                  </a:extLst>
                </p:cNvPr>
                <p:cNvPicPr/>
                <p:nvPr/>
              </p:nvPicPr>
              <p:blipFill>
                <a:blip r:embed="rId197"/>
                <a:stretch>
                  <a:fillRect/>
                </a:stretch>
              </p:blipFill>
              <p:spPr>
                <a:xfrm>
                  <a:off x="8472754" y="5523950"/>
                  <a:ext cx="159480" cy="7729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0" name="Ink 109">
                  <a:extLst>
                    <a:ext uri="{FF2B5EF4-FFF2-40B4-BE49-F238E27FC236}">
                      <a16:creationId xmlns:a16="http://schemas.microsoft.com/office/drawing/2014/main" id="{4ACB5FAA-AE79-6E87-61C1-26270E82FB6C}"/>
                    </a:ext>
                  </a:extLst>
                </p14:cNvPr>
                <p14:cNvContentPartPr/>
                <p14:nvPr/>
              </p14:nvContentPartPr>
              <p14:xfrm>
                <a:off x="8484634" y="5719790"/>
                <a:ext cx="488160" cy="543960"/>
              </p14:xfrm>
            </p:contentPart>
          </mc:Choice>
          <mc:Fallback xmlns="">
            <p:pic>
              <p:nvPicPr>
                <p:cNvPr id="110" name="Ink 109">
                  <a:extLst>
                    <a:ext uri="{FF2B5EF4-FFF2-40B4-BE49-F238E27FC236}">
                      <a16:creationId xmlns:a16="http://schemas.microsoft.com/office/drawing/2014/main" id="{4ACB5FAA-AE79-6E87-61C1-26270E82FB6C}"/>
                    </a:ext>
                  </a:extLst>
                </p:cNvPr>
                <p:cNvPicPr/>
                <p:nvPr/>
              </p:nvPicPr>
              <p:blipFill>
                <a:blip r:embed="rId199"/>
                <a:stretch>
                  <a:fillRect/>
                </a:stretch>
              </p:blipFill>
              <p:spPr>
                <a:xfrm>
                  <a:off x="8475634" y="5711150"/>
                  <a:ext cx="505800"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1" name="Ink 110">
                  <a:extLst>
                    <a:ext uri="{FF2B5EF4-FFF2-40B4-BE49-F238E27FC236}">
                      <a16:creationId xmlns:a16="http://schemas.microsoft.com/office/drawing/2014/main" id="{8232D0FF-C491-66CD-880A-95780DBDB224}"/>
                    </a:ext>
                  </a:extLst>
                </p14:cNvPr>
                <p14:cNvContentPartPr/>
                <p14:nvPr/>
              </p14:nvContentPartPr>
              <p14:xfrm>
                <a:off x="8910514" y="6214070"/>
                <a:ext cx="2160" cy="3960"/>
              </p14:xfrm>
            </p:contentPart>
          </mc:Choice>
          <mc:Fallback xmlns="">
            <p:pic>
              <p:nvPicPr>
                <p:cNvPr id="111" name="Ink 110">
                  <a:extLst>
                    <a:ext uri="{FF2B5EF4-FFF2-40B4-BE49-F238E27FC236}">
                      <a16:creationId xmlns:a16="http://schemas.microsoft.com/office/drawing/2014/main" id="{8232D0FF-C491-66CD-880A-95780DBDB224}"/>
                    </a:ext>
                  </a:extLst>
                </p:cNvPr>
                <p:cNvPicPr/>
                <p:nvPr/>
              </p:nvPicPr>
              <p:blipFill>
                <a:blip r:embed="rId201"/>
                <a:stretch>
                  <a:fillRect/>
                </a:stretch>
              </p:blipFill>
              <p:spPr>
                <a:xfrm>
                  <a:off x="8901514" y="6205430"/>
                  <a:ext cx="198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3" name="Ink 112">
                  <a:extLst>
                    <a:ext uri="{FF2B5EF4-FFF2-40B4-BE49-F238E27FC236}">
                      <a16:creationId xmlns:a16="http://schemas.microsoft.com/office/drawing/2014/main" id="{507C6B45-4738-33D6-BFA5-7109C08FB131}"/>
                    </a:ext>
                  </a:extLst>
                </p14:cNvPr>
                <p14:cNvContentPartPr/>
                <p14:nvPr/>
              </p14:nvContentPartPr>
              <p14:xfrm>
                <a:off x="7796314" y="3231470"/>
                <a:ext cx="221400" cy="34560"/>
              </p14:xfrm>
            </p:contentPart>
          </mc:Choice>
          <mc:Fallback xmlns="">
            <p:pic>
              <p:nvPicPr>
                <p:cNvPr id="113" name="Ink 112">
                  <a:extLst>
                    <a:ext uri="{FF2B5EF4-FFF2-40B4-BE49-F238E27FC236}">
                      <a16:creationId xmlns:a16="http://schemas.microsoft.com/office/drawing/2014/main" id="{507C6B45-4738-33D6-BFA5-7109C08FB131}"/>
                    </a:ext>
                  </a:extLst>
                </p:cNvPr>
                <p:cNvPicPr/>
                <p:nvPr/>
              </p:nvPicPr>
              <p:blipFill>
                <a:blip r:embed="rId203"/>
                <a:stretch>
                  <a:fillRect/>
                </a:stretch>
              </p:blipFill>
              <p:spPr>
                <a:xfrm>
                  <a:off x="7787674" y="3222830"/>
                  <a:ext cx="239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4" name="Ink 113">
                  <a:extLst>
                    <a:ext uri="{FF2B5EF4-FFF2-40B4-BE49-F238E27FC236}">
                      <a16:creationId xmlns:a16="http://schemas.microsoft.com/office/drawing/2014/main" id="{190B4483-E44D-5789-FD90-9F37FE04EF81}"/>
                    </a:ext>
                  </a:extLst>
                </p14:cNvPr>
                <p14:cNvContentPartPr/>
                <p14:nvPr/>
              </p14:nvContentPartPr>
              <p14:xfrm>
                <a:off x="7884154" y="3172430"/>
                <a:ext cx="111600" cy="101520"/>
              </p14:xfrm>
            </p:contentPart>
          </mc:Choice>
          <mc:Fallback xmlns="">
            <p:pic>
              <p:nvPicPr>
                <p:cNvPr id="114" name="Ink 113">
                  <a:extLst>
                    <a:ext uri="{FF2B5EF4-FFF2-40B4-BE49-F238E27FC236}">
                      <a16:creationId xmlns:a16="http://schemas.microsoft.com/office/drawing/2014/main" id="{190B4483-E44D-5789-FD90-9F37FE04EF81}"/>
                    </a:ext>
                  </a:extLst>
                </p:cNvPr>
                <p:cNvPicPr/>
                <p:nvPr/>
              </p:nvPicPr>
              <p:blipFill>
                <a:blip r:embed="rId205"/>
                <a:stretch>
                  <a:fillRect/>
                </a:stretch>
              </p:blipFill>
              <p:spPr>
                <a:xfrm>
                  <a:off x="7875514" y="3163790"/>
                  <a:ext cx="1292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6" name="Ink 115">
                  <a:extLst>
                    <a:ext uri="{FF2B5EF4-FFF2-40B4-BE49-F238E27FC236}">
                      <a16:creationId xmlns:a16="http://schemas.microsoft.com/office/drawing/2014/main" id="{0457EEE6-016B-1EF4-D42E-9A0B0FA04AFD}"/>
                    </a:ext>
                  </a:extLst>
                </p14:cNvPr>
                <p14:cNvContentPartPr/>
                <p14:nvPr/>
              </p14:nvContentPartPr>
              <p14:xfrm>
                <a:off x="7529914" y="4179710"/>
                <a:ext cx="249120" cy="39960"/>
              </p14:xfrm>
            </p:contentPart>
          </mc:Choice>
          <mc:Fallback xmlns="">
            <p:pic>
              <p:nvPicPr>
                <p:cNvPr id="116" name="Ink 115">
                  <a:extLst>
                    <a:ext uri="{FF2B5EF4-FFF2-40B4-BE49-F238E27FC236}">
                      <a16:creationId xmlns:a16="http://schemas.microsoft.com/office/drawing/2014/main" id="{0457EEE6-016B-1EF4-D42E-9A0B0FA04AFD}"/>
                    </a:ext>
                  </a:extLst>
                </p:cNvPr>
                <p:cNvPicPr/>
                <p:nvPr/>
              </p:nvPicPr>
              <p:blipFill>
                <a:blip r:embed="rId207"/>
                <a:stretch>
                  <a:fillRect/>
                </a:stretch>
              </p:blipFill>
              <p:spPr>
                <a:xfrm>
                  <a:off x="7520914" y="4171070"/>
                  <a:ext cx="2667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7" name="Ink 116">
                  <a:extLst>
                    <a:ext uri="{FF2B5EF4-FFF2-40B4-BE49-F238E27FC236}">
                      <a16:creationId xmlns:a16="http://schemas.microsoft.com/office/drawing/2014/main" id="{214C5FA8-1400-4543-CFF3-5266887227E6}"/>
                    </a:ext>
                  </a:extLst>
                </p14:cNvPr>
                <p14:cNvContentPartPr/>
                <p14:nvPr/>
              </p14:nvContentPartPr>
              <p14:xfrm>
                <a:off x="7613434" y="4086830"/>
                <a:ext cx="104040" cy="205920"/>
              </p14:xfrm>
            </p:contentPart>
          </mc:Choice>
          <mc:Fallback xmlns="">
            <p:pic>
              <p:nvPicPr>
                <p:cNvPr id="117" name="Ink 116">
                  <a:extLst>
                    <a:ext uri="{FF2B5EF4-FFF2-40B4-BE49-F238E27FC236}">
                      <a16:creationId xmlns:a16="http://schemas.microsoft.com/office/drawing/2014/main" id="{214C5FA8-1400-4543-CFF3-5266887227E6}"/>
                    </a:ext>
                  </a:extLst>
                </p:cNvPr>
                <p:cNvPicPr/>
                <p:nvPr/>
              </p:nvPicPr>
              <p:blipFill>
                <a:blip r:embed="rId209"/>
                <a:stretch>
                  <a:fillRect/>
                </a:stretch>
              </p:blipFill>
              <p:spPr>
                <a:xfrm>
                  <a:off x="7604434" y="4077830"/>
                  <a:ext cx="1216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8" name="Ink 117">
                  <a:extLst>
                    <a:ext uri="{FF2B5EF4-FFF2-40B4-BE49-F238E27FC236}">
                      <a16:creationId xmlns:a16="http://schemas.microsoft.com/office/drawing/2014/main" id="{295700CF-E355-10B8-10D2-E212737C34B8}"/>
                    </a:ext>
                  </a:extLst>
                </p14:cNvPr>
                <p14:cNvContentPartPr/>
                <p14:nvPr/>
              </p14:nvContentPartPr>
              <p14:xfrm>
                <a:off x="8659234" y="4386710"/>
                <a:ext cx="239040" cy="27720"/>
              </p14:xfrm>
            </p:contentPart>
          </mc:Choice>
          <mc:Fallback xmlns="">
            <p:pic>
              <p:nvPicPr>
                <p:cNvPr id="118" name="Ink 117">
                  <a:extLst>
                    <a:ext uri="{FF2B5EF4-FFF2-40B4-BE49-F238E27FC236}">
                      <a16:creationId xmlns:a16="http://schemas.microsoft.com/office/drawing/2014/main" id="{295700CF-E355-10B8-10D2-E212737C34B8}"/>
                    </a:ext>
                  </a:extLst>
                </p:cNvPr>
                <p:cNvPicPr/>
                <p:nvPr/>
              </p:nvPicPr>
              <p:blipFill>
                <a:blip r:embed="rId211"/>
                <a:stretch>
                  <a:fillRect/>
                </a:stretch>
              </p:blipFill>
              <p:spPr>
                <a:xfrm>
                  <a:off x="8650234" y="4377710"/>
                  <a:ext cx="2566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9" name="Ink 118">
                  <a:extLst>
                    <a:ext uri="{FF2B5EF4-FFF2-40B4-BE49-F238E27FC236}">
                      <a16:creationId xmlns:a16="http://schemas.microsoft.com/office/drawing/2014/main" id="{90E071EF-40B1-20ED-2C34-FEE491D87B4F}"/>
                    </a:ext>
                  </a:extLst>
                </p14:cNvPr>
                <p14:cNvContentPartPr/>
                <p14:nvPr/>
              </p14:nvContentPartPr>
              <p14:xfrm>
                <a:off x="8855074" y="4312550"/>
                <a:ext cx="28440" cy="179280"/>
              </p14:xfrm>
            </p:contentPart>
          </mc:Choice>
          <mc:Fallback xmlns="">
            <p:pic>
              <p:nvPicPr>
                <p:cNvPr id="119" name="Ink 118">
                  <a:extLst>
                    <a:ext uri="{FF2B5EF4-FFF2-40B4-BE49-F238E27FC236}">
                      <a16:creationId xmlns:a16="http://schemas.microsoft.com/office/drawing/2014/main" id="{90E071EF-40B1-20ED-2C34-FEE491D87B4F}"/>
                    </a:ext>
                  </a:extLst>
                </p:cNvPr>
                <p:cNvPicPr/>
                <p:nvPr/>
              </p:nvPicPr>
              <p:blipFill>
                <a:blip r:embed="rId213"/>
                <a:stretch>
                  <a:fillRect/>
                </a:stretch>
              </p:blipFill>
              <p:spPr>
                <a:xfrm>
                  <a:off x="8846434" y="4303910"/>
                  <a:ext cx="460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0" name="Ink 119">
                  <a:extLst>
                    <a:ext uri="{FF2B5EF4-FFF2-40B4-BE49-F238E27FC236}">
                      <a16:creationId xmlns:a16="http://schemas.microsoft.com/office/drawing/2014/main" id="{C2612272-2ADA-C9FE-909A-5CEA6B63753F}"/>
                    </a:ext>
                  </a:extLst>
                </p14:cNvPr>
                <p14:cNvContentPartPr/>
                <p14:nvPr/>
              </p14:nvContentPartPr>
              <p14:xfrm>
                <a:off x="7411834" y="5225150"/>
                <a:ext cx="227160" cy="18720"/>
              </p14:xfrm>
            </p:contentPart>
          </mc:Choice>
          <mc:Fallback xmlns="">
            <p:pic>
              <p:nvPicPr>
                <p:cNvPr id="120" name="Ink 119">
                  <a:extLst>
                    <a:ext uri="{FF2B5EF4-FFF2-40B4-BE49-F238E27FC236}">
                      <a16:creationId xmlns:a16="http://schemas.microsoft.com/office/drawing/2014/main" id="{C2612272-2ADA-C9FE-909A-5CEA6B63753F}"/>
                    </a:ext>
                  </a:extLst>
                </p:cNvPr>
                <p:cNvPicPr/>
                <p:nvPr/>
              </p:nvPicPr>
              <p:blipFill>
                <a:blip r:embed="rId215"/>
                <a:stretch>
                  <a:fillRect/>
                </a:stretch>
              </p:blipFill>
              <p:spPr>
                <a:xfrm>
                  <a:off x="7402834" y="5216150"/>
                  <a:ext cx="2448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1" name="Ink 120">
                  <a:extLst>
                    <a:ext uri="{FF2B5EF4-FFF2-40B4-BE49-F238E27FC236}">
                      <a16:creationId xmlns:a16="http://schemas.microsoft.com/office/drawing/2014/main" id="{5EAA3433-2177-0893-9441-1F9CD57082F0}"/>
                    </a:ext>
                  </a:extLst>
                </p14:cNvPr>
                <p14:cNvContentPartPr/>
                <p14:nvPr/>
              </p14:nvContentPartPr>
              <p14:xfrm>
                <a:off x="7528834" y="5185190"/>
                <a:ext cx="29520" cy="129240"/>
              </p14:xfrm>
            </p:contentPart>
          </mc:Choice>
          <mc:Fallback xmlns="">
            <p:pic>
              <p:nvPicPr>
                <p:cNvPr id="121" name="Ink 120">
                  <a:extLst>
                    <a:ext uri="{FF2B5EF4-FFF2-40B4-BE49-F238E27FC236}">
                      <a16:creationId xmlns:a16="http://schemas.microsoft.com/office/drawing/2014/main" id="{5EAA3433-2177-0893-9441-1F9CD57082F0}"/>
                    </a:ext>
                  </a:extLst>
                </p:cNvPr>
                <p:cNvPicPr/>
                <p:nvPr/>
              </p:nvPicPr>
              <p:blipFill>
                <a:blip r:embed="rId217"/>
                <a:stretch>
                  <a:fillRect/>
                </a:stretch>
              </p:blipFill>
              <p:spPr>
                <a:xfrm>
                  <a:off x="7520194" y="5176190"/>
                  <a:ext cx="471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2" name="Ink 121">
                  <a:extLst>
                    <a:ext uri="{FF2B5EF4-FFF2-40B4-BE49-F238E27FC236}">
                      <a16:creationId xmlns:a16="http://schemas.microsoft.com/office/drawing/2014/main" id="{28486D5C-A004-0A0D-C530-1A998717345B}"/>
                    </a:ext>
                  </a:extLst>
                </p14:cNvPr>
                <p14:cNvContentPartPr/>
                <p14:nvPr/>
              </p14:nvContentPartPr>
              <p14:xfrm>
                <a:off x="7910074" y="5420630"/>
                <a:ext cx="243000" cy="28440"/>
              </p14:xfrm>
            </p:contentPart>
          </mc:Choice>
          <mc:Fallback xmlns="">
            <p:pic>
              <p:nvPicPr>
                <p:cNvPr id="122" name="Ink 121">
                  <a:extLst>
                    <a:ext uri="{FF2B5EF4-FFF2-40B4-BE49-F238E27FC236}">
                      <a16:creationId xmlns:a16="http://schemas.microsoft.com/office/drawing/2014/main" id="{28486D5C-A004-0A0D-C530-1A998717345B}"/>
                    </a:ext>
                  </a:extLst>
                </p:cNvPr>
                <p:cNvPicPr/>
                <p:nvPr/>
              </p:nvPicPr>
              <p:blipFill>
                <a:blip r:embed="rId219"/>
                <a:stretch>
                  <a:fillRect/>
                </a:stretch>
              </p:blipFill>
              <p:spPr>
                <a:xfrm>
                  <a:off x="7901434" y="5411990"/>
                  <a:ext cx="2606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3" name="Ink 122">
                  <a:extLst>
                    <a:ext uri="{FF2B5EF4-FFF2-40B4-BE49-F238E27FC236}">
                      <a16:creationId xmlns:a16="http://schemas.microsoft.com/office/drawing/2014/main" id="{65ECEFBA-CAD6-5B91-52D1-AC054C7FC6B9}"/>
                    </a:ext>
                  </a:extLst>
                </p14:cNvPr>
                <p14:cNvContentPartPr/>
                <p14:nvPr/>
              </p14:nvContentPartPr>
              <p14:xfrm>
                <a:off x="8126794" y="5351510"/>
                <a:ext cx="28440" cy="110880"/>
              </p14:xfrm>
            </p:contentPart>
          </mc:Choice>
          <mc:Fallback xmlns="">
            <p:pic>
              <p:nvPicPr>
                <p:cNvPr id="123" name="Ink 122">
                  <a:extLst>
                    <a:ext uri="{FF2B5EF4-FFF2-40B4-BE49-F238E27FC236}">
                      <a16:creationId xmlns:a16="http://schemas.microsoft.com/office/drawing/2014/main" id="{65ECEFBA-CAD6-5B91-52D1-AC054C7FC6B9}"/>
                    </a:ext>
                  </a:extLst>
                </p:cNvPr>
                <p:cNvPicPr/>
                <p:nvPr/>
              </p:nvPicPr>
              <p:blipFill>
                <a:blip r:embed="rId221"/>
                <a:stretch>
                  <a:fillRect/>
                </a:stretch>
              </p:blipFill>
              <p:spPr>
                <a:xfrm>
                  <a:off x="8117794" y="5342510"/>
                  <a:ext cx="460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4" name="Ink 123">
                  <a:extLst>
                    <a:ext uri="{FF2B5EF4-FFF2-40B4-BE49-F238E27FC236}">
                      <a16:creationId xmlns:a16="http://schemas.microsoft.com/office/drawing/2014/main" id="{F8571FDE-7D4E-108E-9B50-387813549DB2}"/>
                    </a:ext>
                  </a:extLst>
                </p14:cNvPr>
                <p14:cNvContentPartPr/>
                <p14:nvPr/>
              </p14:nvContentPartPr>
              <p14:xfrm>
                <a:off x="6727114" y="6214070"/>
                <a:ext cx="260640" cy="57240"/>
              </p14:xfrm>
            </p:contentPart>
          </mc:Choice>
          <mc:Fallback xmlns="">
            <p:pic>
              <p:nvPicPr>
                <p:cNvPr id="124" name="Ink 123">
                  <a:extLst>
                    <a:ext uri="{FF2B5EF4-FFF2-40B4-BE49-F238E27FC236}">
                      <a16:creationId xmlns:a16="http://schemas.microsoft.com/office/drawing/2014/main" id="{F8571FDE-7D4E-108E-9B50-387813549DB2}"/>
                    </a:ext>
                  </a:extLst>
                </p:cNvPr>
                <p:cNvPicPr/>
                <p:nvPr/>
              </p:nvPicPr>
              <p:blipFill>
                <a:blip r:embed="rId223"/>
                <a:stretch>
                  <a:fillRect/>
                </a:stretch>
              </p:blipFill>
              <p:spPr>
                <a:xfrm>
                  <a:off x="6718114" y="6205430"/>
                  <a:ext cx="2782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5" name="Ink 124">
                  <a:extLst>
                    <a:ext uri="{FF2B5EF4-FFF2-40B4-BE49-F238E27FC236}">
                      <a16:creationId xmlns:a16="http://schemas.microsoft.com/office/drawing/2014/main" id="{2E59D29C-89B2-D4F4-1542-7A545423AE4E}"/>
                    </a:ext>
                  </a:extLst>
                </p14:cNvPr>
                <p14:cNvContentPartPr/>
                <p14:nvPr/>
              </p14:nvContentPartPr>
              <p14:xfrm>
                <a:off x="6896314" y="6185990"/>
                <a:ext cx="57240" cy="89640"/>
              </p14:xfrm>
            </p:contentPart>
          </mc:Choice>
          <mc:Fallback xmlns="">
            <p:pic>
              <p:nvPicPr>
                <p:cNvPr id="125" name="Ink 124">
                  <a:extLst>
                    <a:ext uri="{FF2B5EF4-FFF2-40B4-BE49-F238E27FC236}">
                      <a16:creationId xmlns:a16="http://schemas.microsoft.com/office/drawing/2014/main" id="{2E59D29C-89B2-D4F4-1542-7A545423AE4E}"/>
                    </a:ext>
                  </a:extLst>
                </p:cNvPr>
                <p:cNvPicPr/>
                <p:nvPr/>
              </p:nvPicPr>
              <p:blipFill>
                <a:blip r:embed="rId225"/>
                <a:stretch>
                  <a:fillRect/>
                </a:stretch>
              </p:blipFill>
              <p:spPr>
                <a:xfrm>
                  <a:off x="6887314" y="6176990"/>
                  <a:ext cx="748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7" name="Ink 126">
                  <a:extLst>
                    <a:ext uri="{FF2B5EF4-FFF2-40B4-BE49-F238E27FC236}">
                      <a16:creationId xmlns:a16="http://schemas.microsoft.com/office/drawing/2014/main" id="{B29B7726-80BD-7190-5DB6-238BFA55A180}"/>
                    </a:ext>
                  </a:extLst>
                </p14:cNvPr>
                <p14:cNvContentPartPr/>
                <p14:nvPr/>
              </p14:nvContentPartPr>
              <p14:xfrm>
                <a:off x="2652994" y="3979190"/>
                <a:ext cx="189720" cy="340200"/>
              </p14:xfrm>
            </p:contentPart>
          </mc:Choice>
          <mc:Fallback xmlns="">
            <p:pic>
              <p:nvPicPr>
                <p:cNvPr id="127" name="Ink 126">
                  <a:extLst>
                    <a:ext uri="{FF2B5EF4-FFF2-40B4-BE49-F238E27FC236}">
                      <a16:creationId xmlns:a16="http://schemas.microsoft.com/office/drawing/2014/main" id="{B29B7726-80BD-7190-5DB6-238BFA55A180}"/>
                    </a:ext>
                  </a:extLst>
                </p:cNvPr>
                <p:cNvPicPr/>
                <p:nvPr/>
              </p:nvPicPr>
              <p:blipFill>
                <a:blip r:embed="rId227"/>
                <a:stretch>
                  <a:fillRect/>
                </a:stretch>
              </p:blipFill>
              <p:spPr>
                <a:xfrm>
                  <a:off x="2644354" y="3970190"/>
                  <a:ext cx="20736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8" name="Ink 127">
                  <a:extLst>
                    <a:ext uri="{FF2B5EF4-FFF2-40B4-BE49-F238E27FC236}">
                      <a16:creationId xmlns:a16="http://schemas.microsoft.com/office/drawing/2014/main" id="{C0265218-DFA5-9B8E-D682-8F7F8C66C639}"/>
                    </a:ext>
                  </a:extLst>
                </p14:cNvPr>
                <p14:cNvContentPartPr/>
                <p14:nvPr/>
              </p14:nvContentPartPr>
              <p14:xfrm>
                <a:off x="2856754" y="4104470"/>
                <a:ext cx="101880" cy="150840"/>
              </p14:xfrm>
            </p:contentPart>
          </mc:Choice>
          <mc:Fallback xmlns="">
            <p:pic>
              <p:nvPicPr>
                <p:cNvPr id="128" name="Ink 127">
                  <a:extLst>
                    <a:ext uri="{FF2B5EF4-FFF2-40B4-BE49-F238E27FC236}">
                      <a16:creationId xmlns:a16="http://schemas.microsoft.com/office/drawing/2014/main" id="{C0265218-DFA5-9B8E-D682-8F7F8C66C639}"/>
                    </a:ext>
                  </a:extLst>
                </p:cNvPr>
                <p:cNvPicPr/>
                <p:nvPr/>
              </p:nvPicPr>
              <p:blipFill>
                <a:blip r:embed="rId229"/>
                <a:stretch>
                  <a:fillRect/>
                </a:stretch>
              </p:blipFill>
              <p:spPr>
                <a:xfrm>
                  <a:off x="2847754" y="4095830"/>
                  <a:ext cx="1195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9" name="Ink 128">
                  <a:extLst>
                    <a:ext uri="{FF2B5EF4-FFF2-40B4-BE49-F238E27FC236}">
                      <a16:creationId xmlns:a16="http://schemas.microsoft.com/office/drawing/2014/main" id="{095FCC15-24E2-731B-1DB0-8C8E509756D3}"/>
                    </a:ext>
                  </a:extLst>
                </p14:cNvPr>
                <p14:cNvContentPartPr/>
                <p14:nvPr/>
              </p14:nvContentPartPr>
              <p14:xfrm>
                <a:off x="3033154" y="4085030"/>
                <a:ext cx="158400" cy="154080"/>
              </p14:xfrm>
            </p:contentPart>
          </mc:Choice>
          <mc:Fallback xmlns="">
            <p:pic>
              <p:nvPicPr>
                <p:cNvPr id="129" name="Ink 128">
                  <a:extLst>
                    <a:ext uri="{FF2B5EF4-FFF2-40B4-BE49-F238E27FC236}">
                      <a16:creationId xmlns:a16="http://schemas.microsoft.com/office/drawing/2014/main" id="{095FCC15-24E2-731B-1DB0-8C8E509756D3}"/>
                    </a:ext>
                  </a:extLst>
                </p:cNvPr>
                <p:cNvPicPr/>
                <p:nvPr/>
              </p:nvPicPr>
              <p:blipFill>
                <a:blip r:embed="rId231"/>
                <a:stretch>
                  <a:fillRect/>
                </a:stretch>
              </p:blipFill>
              <p:spPr>
                <a:xfrm>
                  <a:off x="3024154" y="4076030"/>
                  <a:ext cx="1760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0" name="Ink 129">
                  <a:extLst>
                    <a:ext uri="{FF2B5EF4-FFF2-40B4-BE49-F238E27FC236}">
                      <a16:creationId xmlns:a16="http://schemas.microsoft.com/office/drawing/2014/main" id="{AB4C76E9-11F3-AB0C-840C-922A5C7AC46A}"/>
                    </a:ext>
                  </a:extLst>
                </p14:cNvPr>
                <p14:cNvContentPartPr/>
                <p14:nvPr/>
              </p14:nvContentPartPr>
              <p14:xfrm>
                <a:off x="3237274" y="4047230"/>
                <a:ext cx="130680" cy="314640"/>
              </p14:xfrm>
            </p:contentPart>
          </mc:Choice>
          <mc:Fallback xmlns="">
            <p:pic>
              <p:nvPicPr>
                <p:cNvPr id="130" name="Ink 129">
                  <a:extLst>
                    <a:ext uri="{FF2B5EF4-FFF2-40B4-BE49-F238E27FC236}">
                      <a16:creationId xmlns:a16="http://schemas.microsoft.com/office/drawing/2014/main" id="{AB4C76E9-11F3-AB0C-840C-922A5C7AC46A}"/>
                    </a:ext>
                  </a:extLst>
                </p:cNvPr>
                <p:cNvPicPr/>
                <p:nvPr/>
              </p:nvPicPr>
              <p:blipFill>
                <a:blip r:embed="rId233"/>
                <a:stretch>
                  <a:fillRect/>
                </a:stretch>
              </p:blipFill>
              <p:spPr>
                <a:xfrm>
                  <a:off x="3228274" y="4038590"/>
                  <a:ext cx="14832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2" name="Ink 131">
                  <a:extLst>
                    <a:ext uri="{FF2B5EF4-FFF2-40B4-BE49-F238E27FC236}">
                      <a16:creationId xmlns:a16="http://schemas.microsoft.com/office/drawing/2014/main" id="{2473EA70-66AC-2811-043E-6CECEB739A7E}"/>
                    </a:ext>
                  </a:extLst>
                </p14:cNvPr>
                <p14:cNvContentPartPr/>
                <p14:nvPr/>
              </p14:nvContentPartPr>
              <p14:xfrm>
                <a:off x="3184714" y="4438910"/>
                <a:ext cx="145800" cy="248760"/>
              </p14:xfrm>
            </p:contentPart>
          </mc:Choice>
          <mc:Fallback xmlns="">
            <p:pic>
              <p:nvPicPr>
                <p:cNvPr id="132" name="Ink 131">
                  <a:extLst>
                    <a:ext uri="{FF2B5EF4-FFF2-40B4-BE49-F238E27FC236}">
                      <a16:creationId xmlns:a16="http://schemas.microsoft.com/office/drawing/2014/main" id="{2473EA70-66AC-2811-043E-6CECEB739A7E}"/>
                    </a:ext>
                  </a:extLst>
                </p:cNvPr>
                <p:cNvPicPr/>
                <p:nvPr/>
              </p:nvPicPr>
              <p:blipFill>
                <a:blip r:embed="rId235"/>
                <a:stretch>
                  <a:fillRect/>
                </a:stretch>
              </p:blipFill>
              <p:spPr>
                <a:xfrm>
                  <a:off x="3176074" y="4429910"/>
                  <a:ext cx="1634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3" name="Ink 132">
                  <a:extLst>
                    <a:ext uri="{FF2B5EF4-FFF2-40B4-BE49-F238E27FC236}">
                      <a16:creationId xmlns:a16="http://schemas.microsoft.com/office/drawing/2014/main" id="{CCC917DE-39BD-C2E1-0D3B-BC71690F2C0A}"/>
                    </a:ext>
                  </a:extLst>
                </p14:cNvPr>
                <p14:cNvContentPartPr/>
                <p14:nvPr/>
              </p14:nvContentPartPr>
              <p14:xfrm>
                <a:off x="3416194" y="4549790"/>
                <a:ext cx="113040" cy="99000"/>
              </p14:xfrm>
            </p:contentPart>
          </mc:Choice>
          <mc:Fallback xmlns="">
            <p:pic>
              <p:nvPicPr>
                <p:cNvPr id="133" name="Ink 132">
                  <a:extLst>
                    <a:ext uri="{FF2B5EF4-FFF2-40B4-BE49-F238E27FC236}">
                      <a16:creationId xmlns:a16="http://schemas.microsoft.com/office/drawing/2014/main" id="{CCC917DE-39BD-C2E1-0D3B-BC71690F2C0A}"/>
                    </a:ext>
                  </a:extLst>
                </p:cNvPr>
                <p:cNvPicPr/>
                <p:nvPr/>
              </p:nvPicPr>
              <p:blipFill>
                <a:blip r:embed="rId237"/>
                <a:stretch>
                  <a:fillRect/>
                </a:stretch>
              </p:blipFill>
              <p:spPr>
                <a:xfrm>
                  <a:off x="3407554" y="4541150"/>
                  <a:ext cx="1306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4" name="Ink 133">
                  <a:extLst>
                    <a:ext uri="{FF2B5EF4-FFF2-40B4-BE49-F238E27FC236}">
                      <a16:creationId xmlns:a16="http://schemas.microsoft.com/office/drawing/2014/main" id="{004D58A1-9CBD-5DAD-19BA-B54D179B8685}"/>
                    </a:ext>
                  </a:extLst>
                </p14:cNvPr>
                <p14:cNvContentPartPr/>
                <p14:nvPr/>
              </p14:nvContentPartPr>
              <p14:xfrm>
                <a:off x="3679354" y="4550510"/>
                <a:ext cx="128520" cy="181440"/>
              </p14:xfrm>
            </p:contentPart>
          </mc:Choice>
          <mc:Fallback xmlns="">
            <p:pic>
              <p:nvPicPr>
                <p:cNvPr id="134" name="Ink 133">
                  <a:extLst>
                    <a:ext uri="{FF2B5EF4-FFF2-40B4-BE49-F238E27FC236}">
                      <a16:creationId xmlns:a16="http://schemas.microsoft.com/office/drawing/2014/main" id="{004D58A1-9CBD-5DAD-19BA-B54D179B8685}"/>
                    </a:ext>
                  </a:extLst>
                </p:cNvPr>
                <p:cNvPicPr/>
                <p:nvPr/>
              </p:nvPicPr>
              <p:blipFill>
                <a:blip r:embed="rId239"/>
                <a:stretch>
                  <a:fillRect/>
                </a:stretch>
              </p:blipFill>
              <p:spPr>
                <a:xfrm>
                  <a:off x="3670714" y="4541870"/>
                  <a:ext cx="1461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5" name="Ink 134">
                  <a:extLst>
                    <a:ext uri="{FF2B5EF4-FFF2-40B4-BE49-F238E27FC236}">
                      <a16:creationId xmlns:a16="http://schemas.microsoft.com/office/drawing/2014/main" id="{F73B7439-08A5-96CB-E3F3-E32CC53C92B1}"/>
                    </a:ext>
                  </a:extLst>
                </p14:cNvPr>
                <p14:cNvContentPartPr/>
                <p14:nvPr/>
              </p14:nvContentPartPr>
              <p14:xfrm>
                <a:off x="3911194" y="4553390"/>
                <a:ext cx="155160" cy="281520"/>
              </p14:xfrm>
            </p:contentPart>
          </mc:Choice>
          <mc:Fallback xmlns="">
            <p:pic>
              <p:nvPicPr>
                <p:cNvPr id="135" name="Ink 134">
                  <a:extLst>
                    <a:ext uri="{FF2B5EF4-FFF2-40B4-BE49-F238E27FC236}">
                      <a16:creationId xmlns:a16="http://schemas.microsoft.com/office/drawing/2014/main" id="{F73B7439-08A5-96CB-E3F3-E32CC53C92B1}"/>
                    </a:ext>
                  </a:extLst>
                </p:cNvPr>
                <p:cNvPicPr/>
                <p:nvPr/>
              </p:nvPicPr>
              <p:blipFill>
                <a:blip r:embed="rId241"/>
                <a:stretch>
                  <a:fillRect/>
                </a:stretch>
              </p:blipFill>
              <p:spPr>
                <a:xfrm>
                  <a:off x="3902194" y="4544750"/>
                  <a:ext cx="17280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36" name="Ink 135">
                  <a:extLst>
                    <a:ext uri="{FF2B5EF4-FFF2-40B4-BE49-F238E27FC236}">
                      <a16:creationId xmlns:a16="http://schemas.microsoft.com/office/drawing/2014/main" id="{C158F829-CCE6-38E3-4E95-CA9160224F08}"/>
                    </a:ext>
                  </a:extLst>
                </p14:cNvPr>
                <p14:cNvContentPartPr/>
                <p14:nvPr/>
              </p14:nvContentPartPr>
              <p14:xfrm>
                <a:off x="3778714" y="5065310"/>
                <a:ext cx="182880" cy="190080"/>
              </p14:xfrm>
            </p:contentPart>
          </mc:Choice>
          <mc:Fallback xmlns="">
            <p:pic>
              <p:nvPicPr>
                <p:cNvPr id="136" name="Ink 135">
                  <a:extLst>
                    <a:ext uri="{FF2B5EF4-FFF2-40B4-BE49-F238E27FC236}">
                      <a16:creationId xmlns:a16="http://schemas.microsoft.com/office/drawing/2014/main" id="{C158F829-CCE6-38E3-4E95-CA9160224F08}"/>
                    </a:ext>
                  </a:extLst>
                </p:cNvPr>
                <p:cNvPicPr/>
                <p:nvPr/>
              </p:nvPicPr>
              <p:blipFill>
                <a:blip r:embed="rId243"/>
                <a:stretch>
                  <a:fillRect/>
                </a:stretch>
              </p:blipFill>
              <p:spPr>
                <a:xfrm>
                  <a:off x="3770074" y="5056670"/>
                  <a:ext cx="2005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37" name="Ink 136">
                  <a:extLst>
                    <a:ext uri="{FF2B5EF4-FFF2-40B4-BE49-F238E27FC236}">
                      <a16:creationId xmlns:a16="http://schemas.microsoft.com/office/drawing/2014/main" id="{73847B0E-8BF6-6A71-55A4-F0C1ADB0637C}"/>
                    </a:ext>
                  </a:extLst>
                </p14:cNvPr>
                <p14:cNvContentPartPr/>
                <p14:nvPr/>
              </p14:nvContentPartPr>
              <p14:xfrm>
                <a:off x="4037554" y="5129750"/>
                <a:ext cx="452520" cy="140760"/>
              </p14:xfrm>
            </p:contentPart>
          </mc:Choice>
          <mc:Fallback xmlns="">
            <p:pic>
              <p:nvPicPr>
                <p:cNvPr id="137" name="Ink 136">
                  <a:extLst>
                    <a:ext uri="{FF2B5EF4-FFF2-40B4-BE49-F238E27FC236}">
                      <a16:creationId xmlns:a16="http://schemas.microsoft.com/office/drawing/2014/main" id="{73847B0E-8BF6-6A71-55A4-F0C1ADB0637C}"/>
                    </a:ext>
                  </a:extLst>
                </p:cNvPr>
                <p:cNvPicPr/>
                <p:nvPr/>
              </p:nvPicPr>
              <p:blipFill>
                <a:blip r:embed="rId245"/>
                <a:stretch>
                  <a:fillRect/>
                </a:stretch>
              </p:blipFill>
              <p:spPr>
                <a:xfrm>
                  <a:off x="4028914" y="5121110"/>
                  <a:ext cx="4701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38" name="Ink 137">
                  <a:extLst>
                    <a:ext uri="{FF2B5EF4-FFF2-40B4-BE49-F238E27FC236}">
                      <a16:creationId xmlns:a16="http://schemas.microsoft.com/office/drawing/2014/main" id="{28FAB043-33D8-B227-CCCD-15A03A5C4077}"/>
                    </a:ext>
                  </a:extLst>
                </p14:cNvPr>
                <p14:cNvContentPartPr/>
                <p14:nvPr/>
              </p14:nvContentPartPr>
              <p14:xfrm>
                <a:off x="4599514" y="5074670"/>
                <a:ext cx="177480" cy="317160"/>
              </p14:xfrm>
            </p:contentPart>
          </mc:Choice>
          <mc:Fallback xmlns="">
            <p:pic>
              <p:nvPicPr>
                <p:cNvPr id="138" name="Ink 137">
                  <a:extLst>
                    <a:ext uri="{FF2B5EF4-FFF2-40B4-BE49-F238E27FC236}">
                      <a16:creationId xmlns:a16="http://schemas.microsoft.com/office/drawing/2014/main" id="{28FAB043-33D8-B227-CCCD-15A03A5C4077}"/>
                    </a:ext>
                  </a:extLst>
                </p:cNvPr>
                <p:cNvPicPr/>
                <p:nvPr/>
              </p:nvPicPr>
              <p:blipFill>
                <a:blip r:embed="rId247"/>
                <a:stretch>
                  <a:fillRect/>
                </a:stretch>
              </p:blipFill>
              <p:spPr>
                <a:xfrm>
                  <a:off x="4590874" y="5066030"/>
                  <a:ext cx="19512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1" name="Ink 140">
                  <a:extLst>
                    <a:ext uri="{FF2B5EF4-FFF2-40B4-BE49-F238E27FC236}">
                      <a16:creationId xmlns:a16="http://schemas.microsoft.com/office/drawing/2014/main" id="{291071B0-8556-09F2-817F-3441DD2C7195}"/>
                    </a:ext>
                  </a:extLst>
                </p14:cNvPr>
                <p14:cNvContentPartPr/>
                <p14:nvPr/>
              </p14:nvContentPartPr>
              <p14:xfrm>
                <a:off x="5381434" y="4218950"/>
                <a:ext cx="407160" cy="440280"/>
              </p14:xfrm>
            </p:contentPart>
          </mc:Choice>
          <mc:Fallback xmlns="">
            <p:pic>
              <p:nvPicPr>
                <p:cNvPr id="141" name="Ink 140">
                  <a:extLst>
                    <a:ext uri="{FF2B5EF4-FFF2-40B4-BE49-F238E27FC236}">
                      <a16:creationId xmlns:a16="http://schemas.microsoft.com/office/drawing/2014/main" id="{291071B0-8556-09F2-817F-3441DD2C7195}"/>
                    </a:ext>
                  </a:extLst>
                </p:cNvPr>
                <p:cNvPicPr/>
                <p:nvPr/>
              </p:nvPicPr>
              <p:blipFill>
                <a:blip r:embed="rId249"/>
                <a:stretch>
                  <a:fillRect/>
                </a:stretch>
              </p:blipFill>
              <p:spPr>
                <a:xfrm>
                  <a:off x="5372794" y="4210310"/>
                  <a:ext cx="42480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2" name="Ink 141">
                  <a:extLst>
                    <a:ext uri="{FF2B5EF4-FFF2-40B4-BE49-F238E27FC236}">
                      <a16:creationId xmlns:a16="http://schemas.microsoft.com/office/drawing/2014/main" id="{76A54A2D-4350-D5B8-AAF4-AAAED4B5F8AA}"/>
                    </a:ext>
                  </a:extLst>
                </p14:cNvPr>
                <p14:cNvContentPartPr/>
                <p14:nvPr/>
              </p14:nvContentPartPr>
              <p14:xfrm>
                <a:off x="5669434" y="4601630"/>
                <a:ext cx="191160" cy="60840"/>
              </p14:xfrm>
            </p:contentPart>
          </mc:Choice>
          <mc:Fallback xmlns="">
            <p:pic>
              <p:nvPicPr>
                <p:cNvPr id="142" name="Ink 141">
                  <a:extLst>
                    <a:ext uri="{FF2B5EF4-FFF2-40B4-BE49-F238E27FC236}">
                      <a16:creationId xmlns:a16="http://schemas.microsoft.com/office/drawing/2014/main" id="{76A54A2D-4350-D5B8-AAF4-AAAED4B5F8AA}"/>
                    </a:ext>
                  </a:extLst>
                </p:cNvPr>
                <p:cNvPicPr/>
                <p:nvPr/>
              </p:nvPicPr>
              <p:blipFill>
                <a:blip r:embed="rId251"/>
                <a:stretch>
                  <a:fillRect/>
                </a:stretch>
              </p:blipFill>
              <p:spPr>
                <a:xfrm>
                  <a:off x="5660434" y="4592630"/>
                  <a:ext cx="2088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3" name="Ink 142">
                  <a:extLst>
                    <a:ext uri="{FF2B5EF4-FFF2-40B4-BE49-F238E27FC236}">
                      <a16:creationId xmlns:a16="http://schemas.microsoft.com/office/drawing/2014/main" id="{C8E9B76D-00D9-6C80-1DC9-619E7F8C5C52}"/>
                    </a:ext>
                  </a:extLst>
                </p14:cNvPr>
                <p14:cNvContentPartPr/>
                <p14:nvPr/>
              </p14:nvContentPartPr>
              <p14:xfrm>
                <a:off x="5414914" y="4766870"/>
                <a:ext cx="429480" cy="393840"/>
              </p14:xfrm>
            </p:contentPart>
          </mc:Choice>
          <mc:Fallback xmlns="">
            <p:pic>
              <p:nvPicPr>
                <p:cNvPr id="143" name="Ink 142">
                  <a:extLst>
                    <a:ext uri="{FF2B5EF4-FFF2-40B4-BE49-F238E27FC236}">
                      <a16:creationId xmlns:a16="http://schemas.microsoft.com/office/drawing/2014/main" id="{C8E9B76D-00D9-6C80-1DC9-619E7F8C5C52}"/>
                    </a:ext>
                  </a:extLst>
                </p:cNvPr>
                <p:cNvPicPr/>
                <p:nvPr/>
              </p:nvPicPr>
              <p:blipFill>
                <a:blip r:embed="rId253"/>
                <a:stretch>
                  <a:fillRect/>
                </a:stretch>
              </p:blipFill>
              <p:spPr>
                <a:xfrm>
                  <a:off x="5406274" y="4758230"/>
                  <a:ext cx="44712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4" name="Ink 143">
                  <a:extLst>
                    <a:ext uri="{FF2B5EF4-FFF2-40B4-BE49-F238E27FC236}">
                      <a16:creationId xmlns:a16="http://schemas.microsoft.com/office/drawing/2014/main" id="{E52170C1-0E18-49BF-A02A-42FAC5B1A3EA}"/>
                    </a:ext>
                  </a:extLst>
                </p14:cNvPr>
                <p14:cNvContentPartPr/>
                <p14:nvPr/>
              </p14:nvContentPartPr>
              <p14:xfrm>
                <a:off x="5700754" y="5149550"/>
                <a:ext cx="146880" cy="74520"/>
              </p14:xfrm>
            </p:contentPart>
          </mc:Choice>
          <mc:Fallback xmlns="">
            <p:pic>
              <p:nvPicPr>
                <p:cNvPr id="144" name="Ink 143">
                  <a:extLst>
                    <a:ext uri="{FF2B5EF4-FFF2-40B4-BE49-F238E27FC236}">
                      <a16:creationId xmlns:a16="http://schemas.microsoft.com/office/drawing/2014/main" id="{E52170C1-0E18-49BF-A02A-42FAC5B1A3EA}"/>
                    </a:ext>
                  </a:extLst>
                </p:cNvPr>
                <p:cNvPicPr/>
                <p:nvPr/>
              </p:nvPicPr>
              <p:blipFill>
                <a:blip r:embed="rId255"/>
                <a:stretch>
                  <a:fillRect/>
                </a:stretch>
              </p:blipFill>
              <p:spPr>
                <a:xfrm>
                  <a:off x="5692114" y="5140550"/>
                  <a:ext cx="1645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45" name="Ink 144">
                  <a:extLst>
                    <a:ext uri="{FF2B5EF4-FFF2-40B4-BE49-F238E27FC236}">
                      <a16:creationId xmlns:a16="http://schemas.microsoft.com/office/drawing/2014/main" id="{AB7F101D-BCB0-327F-EFEF-333518BB2108}"/>
                    </a:ext>
                  </a:extLst>
                </p14:cNvPr>
                <p14:cNvContentPartPr/>
                <p14:nvPr/>
              </p14:nvContentPartPr>
              <p14:xfrm>
                <a:off x="5440834" y="5274830"/>
                <a:ext cx="362160" cy="397080"/>
              </p14:xfrm>
            </p:contentPart>
          </mc:Choice>
          <mc:Fallback xmlns="">
            <p:pic>
              <p:nvPicPr>
                <p:cNvPr id="145" name="Ink 144">
                  <a:extLst>
                    <a:ext uri="{FF2B5EF4-FFF2-40B4-BE49-F238E27FC236}">
                      <a16:creationId xmlns:a16="http://schemas.microsoft.com/office/drawing/2014/main" id="{AB7F101D-BCB0-327F-EFEF-333518BB2108}"/>
                    </a:ext>
                  </a:extLst>
                </p:cNvPr>
                <p:cNvPicPr/>
                <p:nvPr/>
              </p:nvPicPr>
              <p:blipFill>
                <a:blip r:embed="rId257"/>
                <a:stretch>
                  <a:fillRect/>
                </a:stretch>
              </p:blipFill>
              <p:spPr>
                <a:xfrm>
                  <a:off x="5432194" y="5265830"/>
                  <a:ext cx="37980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6" name="Ink 145">
                  <a:extLst>
                    <a:ext uri="{FF2B5EF4-FFF2-40B4-BE49-F238E27FC236}">
                      <a16:creationId xmlns:a16="http://schemas.microsoft.com/office/drawing/2014/main" id="{C75FEF68-907D-30D2-E666-1968F235007C}"/>
                    </a:ext>
                  </a:extLst>
                </p14:cNvPr>
                <p14:cNvContentPartPr/>
                <p14:nvPr/>
              </p14:nvContentPartPr>
              <p14:xfrm>
                <a:off x="5626234" y="5676590"/>
                <a:ext cx="249120" cy="99360"/>
              </p14:xfrm>
            </p:contentPart>
          </mc:Choice>
          <mc:Fallback xmlns="">
            <p:pic>
              <p:nvPicPr>
                <p:cNvPr id="146" name="Ink 145">
                  <a:extLst>
                    <a:ext uri="{FF2B5EF4-FFF2-40B4-BE49-F238E27FC236}">
                      <a16:creationId xmlns:a16="http://schemas.microsoft.com/office/drawing/2014/main" id="{C75FEF68-907D-30D2-E666-1968F235007C}"/>
                    </a:ext>
                  </a:extLst>
                </p:cNvPr>
                <p:cNvPicPr/>
                <p:nvPr/>
              </p:nvPicPr>
              <p:blipFill>
                <a:blip r:embed="rId259"/>
                <a:stretch>
                  <a:fillRect/>
                </a:stretch>
              </p:blipFill>
              <p:spPr>
                <a:xfrm>
                  <a:off x="5617594" y="5667950"/>
                  <a:ext cx="2667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8" name="Ink 147">
                  <a:extLst>
                    <a:ext uri="{FF2B5EF4-FFF2-40B4-BE49-F238E27FC236}">
                      <a16:creationId xmlns:a16="http://schemas.microsoft.com/office/drawing/2014/main" id="{5B670E72-492B-C1C0-CD4E-6784FF675465}"/>
                    </a:ext>
                  </a:extLst>
                </p14:cNvPr>
                <p14:cNvContentPartPr/>
                <p14:nvPr/>
              </p14:nvContentPartPr>
              <p14:xfrm>
                <a:off x="1203634" y="4802150"/>
                <a:ext cx="670680" cy="394920"/>
              </p14:xfrm>
            </p:contentPart>
          </mc:Choice>
          <mc:Fallback xmlns="">
            <p:pic>
              <p:nvPicPr>
                <p:cNvPr id="148" name="Ink 147">
                  <a:extLst>
                    <a:ext uri="{FF2B5EF4-FFF2-40B4-BE49-F238E27FC236}">
                      <a16:creationId xmlns:a16="http://schemas.microsoft.com/office/drawing/2014/main" id="{5B670E72-492B-C1C0-CD4E-6784FF675465}"/>
                    </a:ext>
                  </a:extLst>
                </p:cNvPr>
                <p:cNvPicPr/>
                <p:nvPr/>
              </p:nvPicPr>
              <p:blipFill>
                <a:blip r:embed="rId261"/>
                <a:stretch>
                  <a:fillRect/>
                </a:stretch>
              </p:blipFill>
              <p:spPr>
                <a:xfrm>
                  <a:off x="1194634" y="4793510"/>
                  <a:ext cx="68832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49" name="Ink 148">
                  <a:extLst>
                    <a:ext uri="{FF2B5EF4-FFF2-40B4-BE49-F238E27FC236}">
                      <a16:creationId xmlns:a16="http://schemas.microsoft.com/office/drawing/2014/main" id="{12F5B0DD-38F6-05CF-6851-B49AE5C2E800}"/>
                    </a:ext>
                  </a:extLst>
                </p14:cNvPr>
                <p14:cNvContentPartPr/>
                <p14:nvPr/>
              </p14:nvContentPartPr>
              <p14:xfrm>
                <a:off x="1843714" y="4850390"/>
                <a:ext cx="3960" cy="20520"/>
              </p14:xfrm>
            </p:contentPart>
          </mc:Choice>
          <mc:Fallback xmlns="">
            <p:pic>
              <p:nvPicPr>
                <p:cNvPr id="149" name="Ink 148">
                  <a:extLst>
                    <a:ext uri="{FF2B5EF4-FFF2-40B4-BE49-F238E27FC236}">
                      <a16:creationId xmlns:a16="http://schemas.microsoft.com/office/drawing/2014/main" id="{12F5B0DD-38F6-05CF-6851-B49AE5C2E800}"/>
                    </a:ext>
                  </a:extLst>
                </p:cNvPr>
                <p:cNvPicPr/>
                <p:nvPr/>
              </p:nvPicPr>
              <p:blipFill>
                <a:blip r:embed="rId263"/>
                <a:stretch>
                  <a:fillRect/>
                </a:stretch>
              </p:blipFill>
              <p:spPr>
                <a:xfrm>
                  <a:off x="1834714" y="4841750"/>
                  <a:ext cx="216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0" name="Ink 149">
                  <a:extLst>
                    <a:ext uri="{FF2B5EF4-FFF2-40B4-BE49-F238E27FC236}">
                      <a16:creationId xmlns:a16="http://schemas.microsoft.com/office/drawing/2014/main" id="{5A13FB6F-2BA5-86C2-FF92-1E7B87C9356D}"/>
                    </a:ext>
                  </a:extLst>
                </p14:cNvPr>
                <p14:cNvContentPartPr/>
                <p14:nvPr/>
              </p14:nvContentPartPr>
              <p14:xfrm>
                <a:off x="1791154" y="5283830"/>
                <a:ext cx="152280" cy="239760"/>
              </p14:xfrm>
            </p:contentPart>
          </mc:Choice>
          <mc:Fallback xmlns="">
            <p:pic>
              <p:nvPicPr>
                <p:cNvPr id="150" name="Ink 149">
                  <a:extLst>
                    <a:ext uri="{FF2B5EF4-FFF2-40B4-BE49-F238E27FC236}">
                      <a16:creationId xmlns:a16="http://schemas.microsoft.com/office/drawing/2014/main" id="{5A13FB6F-2BA5-86C2-FF92-1E7B87C9356D}"/>
                    </a:ext>
                  </a:extLst>
                </p:cNvPr>
                <p:cNvPicPr/>
                <p:nvPr/>
              </p:nvPicPr>
              <p:blipFill>
                <a:blip r:embed="rId265"/>
                <a:stretch>
                  <a:fillRect/>
                </a:stretch>
              </p:blipFill>
              <p:spPr>
                <a:xfrm>
                  <a:off x="1782514" y="5274830"/>
                  <a:ext cx="1699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1" name="Ink 150">
                  <a:extLst>
                    <a:ext uri="{FF2B5EF4-FFF2-40B4-BE49-F238E27FC236}">
                      <a16:creationId xmlns:a16="http://schemas.microsoft.com/office/drawing/2014/main" id="{3F38B991-B520-5D42-D4C3-D7B398995038}"/>
                    </a:ext>
                  </a:extLst>
                </p14:cNvPr>
                <p14:cNvContentPartPr/>
                <p14:nvPr/>
              </p14:nvContentPartPr>
              <p14:xfrm>
                <a:off x="1955314" y="5302550"/>
                <a:ext cx="133200" cy="135360"/>
              </p14:xfrm>
            </p:contentPart>
          </mc:Choice>
          <mc:Fallback xmlns="">
            <p:pic>
              <p:nvPicPr>
                <p:cNvPr id="151" name="Ink 150">
                  <a:extLst>
                    <a:ext uri="{FF2B5EF4-FFF2-40B4-BE49-F238E27FC236}">
                      <a16:creationId xmlns:a16="http://schemas.microsoft.com/office/drawing/2014/main" id="{3F38B991-B520-5D42-D4C3-D7B398995038}"/>
                    </a:ext>
                  </a:extLst>
                </p:cNvPr>
                <p:cNvPicPr/>
                <p:nvPr/>
              </p:nvPicPr>
              <p:blipFill>
                <a:blip r:embed="rId267"/>
                <a:stretch>
                  <a:fillRect/>
                </a:stretch>
              </p:blipFill>
              <p:spPr>
                <a:xfrm>
                  <a:off x="1946674" y="5293910"/>
                  <a:ext cx="1508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2" name="Ink 151">
                  <a:extLst>
                    <a:ext uri="{FF2B5EF4-FFF2-40B4-BE49-F238E27FC236}">
                      <a16:creationId xmlns:a16="http://schemas.microsoft.com/office/drawing/2014/main" id="{45E5034F-ABE8-9AA9-3F72-EC0C3B637912}"/>
                    </a:ext>
                  </a:extLst>
                </p14:cNvPr>
                <p14:cNvContentPartPr/>
                <p14:nvPr/>
              </p14:nvContentPartPr>
              <p14:xfrm>
                <a:off x="2136394" y="5230550"/>
                <a:ext cx="134640" cy="200520"/>
              </p14:xfrm>
            </p:contentPart>
          </mc:Choice>
          <mc:Fallback xmlns="">
            <p:pic>
              <p:nvPicPr>
                <p:cNvPr id="152" name="Ink 151">
                  <a:extLst>
                    <a:ext uri="{FF2B5EF4-FFF2-40B4-BE49-F238E27FC236}">
                      <a16:creationId xmlns:a16="http://schemas.microsoft.com/office/drawing/2014/main" id="{45E5034F-ABE8-9AA9-3F72-EC0C3B637912}"/>
                    </a:ext>
                  </a:extLst>
                </p:cNvPr>
                <p:cNvPicPr/>
                <p:nvPr/>
              </p:nvPicPr>
              <p:blipFill>
                <a:blip r:embed="rId269"/>
                <a:stretch>
                  <a:fillRect/>
                </a:stretch>
              </p:blipFill>
              <p:spPr>
                <a:xfrm>
                  <a:off x="2127394" y="5221910"/>
                  <a:ext cx="1522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3" name="Ink 152">
                  <a:extLst>
                    <a:ext uri="{FF2B5EF4-FFF2-40B4-BE49-F238E27FC236}">
                      <a16:creationId xmlns:a16="http://schemas.microsoft.com/office/drawing/2014/main" id="{5AC75CC2-8C6B-02D6-97FC-F86E0CDC75B7}"/>
                    </a:ext>
                  </a:extLst>
                </p14:cNvPr>
                <p14:cNvContentPartPr/>
                <p14:nvPr/>
              </p14:nvContentPartPr>
              <p14:xfrm>
                <a:off x="2341594" y="5276990"/>
                <a:ext cx="28800" cy="130320"/>
              </p14:xfrm>
            </p:contentPart>
          </mc:Choice>
          <mc:Fallback xmlns="">
            <p:pic>
              <p:nvPicPr>
                <p:cNvPr id="153" name="Ink 152">
                  <a:extLst>
                    <a:ext uri="{FF2B5EF4-FFF2-40B4-BE49-F238E27FC236}">
                      <a16:creationId xmlns:a16="http://schemas.microsoft.com/office/drawing/2014/main" id="{5AC75CC2-8C6B-02D6-97FC-F86E0CDC75B7}"/>
                    </a:ext>
                  </a:extLst>
                </p:cNvPr>
                <p:cNvPicPr/>
                <p:nvPr/>
              </p:nvPicPr>
              <p:blipFill>
                <a:blip r:embed="rId271"/>
                <a:stretch>
                  <a:fillRect/>
                </a:stretch>
              </p:blipFill>
              <p:spPr>
                <a:xfrm>
                  <a:off x="2332594" y="5267990"/>
                  <a:ext cx="464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4" name="Ink 153">
                  <a:extLst>
                    <a:ext uri="{FF2B5EF4-FFF2-40B4-BE49-F238E27FC236}">
                      <a16:creationId xmlns:a16="http://schemas.microsoft.com/office/drawing/2014/main" id="{335EFA12-75F7-4392-4B4E-056FC64682C1}"/>
                    </a:ext>
                  </a:extLst>
                </p14:cNvPr>
                <p14:cNvContentPartPr/>
                <p14:nvPr/>
              </p14:nvContentPartPr>
              <p14:xfrm>
                <a:off x="645634" y="4645190"/>
                <a:ext cx="2244600" cy="1235160"/>
              </p14:xfrm>
            </p:contentPart>
          </mc:Choice>
          <mc:Fallback xmlns="">
            <p:pic>
              <p:nvPicPr>
                <p:cNvPr id="154" name="Ink 153">
                  <a:extLst>
                    <a:ext uri="{FF2B5EF4-FFF2-40B4-BE49-F238E27FC236}">
                      <a16:creationId xmlns:a16="http://schemas.microsoft.com/office/drawing/2014/main" id="{335EFA12-75F7-4392-4B4E-056FC64682C1}"/>
                    </a:ext>
                  </a:extLst>
                </p:cNvPr>
                <p:cNvPicPr/>
                <p:nvPr/>
              </p:nvPicPr>
              <p:blipFill>
                <a:blip r:embed="rId273"/>
                <a:stretch>
                  <a:fillRect/>
                </a:stretch>
              </p:blipFill>
              <p:spPr>
                <a:xfrm>
                  <a:off x="636634" y="4636190"/>
                  <a:ext cx="2262240" cy="12528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6" name="Ink 155">
                  <a:extLst>
                    <a:ext uri="{FF2B5EF4-FFF2-40B4-BE49-F238E27FC236}">
                      <a16:creationId xmlns:a16="http://schemas.microsoft.com/office/drawing/2014/main" id="{D01C0629-3EC2-0968-9E32-E82195DBB8F1}"/>
                    </a:ext>
                  </a:extLst>
                </p14:cNvPr>
                <p14:cNvContentPartPr/>
                <p14:nvPr/>
              </p14:nvContentPartPr>
              <p14:xfrm>
                <a:off x="2445994" y="3751310"/>
                <a:ext cx="2701440" cy="2235240"/>
              </p14:xfrm>
            </p:contentPart>
          </mc:Choice>
          <mc:Fallback xmlns="">
            <p:pic>
              <p:nvPicPr>
                <p:cNvPr id="156" name="Ink 155">
                  <a:extLst>
                    <a:ext uri="{FF2B5EF4-FFF2-40B4-BE49-F238E27FC236}">
                      <a16:creationId xmlns:a16="http://schemas.microsoft.com/office/drawing/2014/main" id="{D01C0629-3EC2-0968-9E32-E82195DBB8F1}"/>
                    </a:ext>
                  </a:extLst>
                </p:cNvPr>
                <p:cNvPicPr/>
                <p:nvPr/>
              </p:nvPicPr>
              <p:blipFill>
                <a:blip r:embed="rId275"/>
                <a:stretch>
                  <a:fillRect/>
                </a:stretch>
              </p:blipFill>
              <p:spPr>
                <a:xfrm>
                  <a:off x="2436994" y="3742670"/>
                  <a:ext cx="2719080" cy="22528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57" name="Ink 156">
                  <a:extLst>
                    <a:ext uri="{FF2B5EF4-FFF2-40B4-BE49-F238E27FC236}">
                      <a16:creationId xmlns:a16="http://schemas.microsoft.com/office/drawing/2014/main" id="{28E9F500-6847-CE6D-EBED-07F32052E64E}"/>
                    </a:ext>
                  </a:extLst>
                </p14:cNvPr>
                <p14:cNvContentPartPr/>
                <p14:nvPr/>
              </p14:nvContentPartPr>
              <p14:xfrm>
                <a:off x="4642354" y="3890270"/>
                <a:ext cx="1865520" cy="2472840"/>
              </p14:xfrm>
            </p:contentPart>
          </mc:Choice>
          <mc:Fallback xmlns="">
            <p:pic>
              <p:nvPicPr>
                <p:cNvPr id="157" name="Ink 156">
                  <a:extLst>
                    <a:ext uri="{FF2B5EF4-FFF2-40B4-BE49-F238E27FC236}">
                      <a16:creationId xmlns:a16="http://schemas.microsoft.com/office/drawing/2014/main" id="{28E9F500-6847-CE6D-EBED-07F32052E64E}"/>
                    </a:ext>
                  </a:extLst>
                </p:cNvPr>
                <p:cNvPicPr/>
                <p:nvPr/>
              </p:nvPicPr>
              <p:blipFill>
                <a:blip r:embed="rId277"/>
                <a:stretch>
                  <a:fillRect/>
                </a:stretch>
              </p:blipFill>
              <p:spPr>
                <a:xfrm>
                  <a:off x="4633714" y="3881630"/>
                  <a:ext cx="1883160" cy="24904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9" name="Ink 158">
                  <a:extLst>
                    <a:ext uri="{FF2B5EF4-FFF2-40B4-BE49-F238E27FC236}">
                      <a16:creationId xmlns:a16="http://schemas.microsoft.com/office/drawing/2014/main" id="{E21611F8-AB1C-5DFB-2830-91137E5991F3}"/>
                    </a:ext>
                  </a:extLst>
                </p14:cNvPr>
                <p14:cNvContentPartPr/>
                <p14:nvPr/>
              </p14:nvContentPartPr>
              <p14:xfrm>
                <a:off x="7464394" y="4870550"/>
                <a:ext cx="536400" cy="360"/>
              </p14:xfrm>
            </p:contentPart>
          </mc:Choice>
          <mc:Fallback xmlns="">
            <p:pic>
              <p:nvPicPr>
                <p:cNvPr id="159" name="Ink 158">
                  <a:extLst>
                    <a:ext uri="{FF2B5EF4-FFF2-40B4-BE49-F238E27FC236}">
                      <a16:creationId xmlns:a16="http://schemas.microsoft.com/office/drawing/2014/main" id="{E21611F8-AB1C-5DFB-2830-91137E5991F3}"/>
                    </a:ext>
                  </a:extLst>
                </p:cNvPr>
                <p:cNvPicPr/>
                <p:nvPr/>
              </p:nvPicPr>
              <p:blipFill>
                <a:blip r:embed="rId279"/>
                <a:stretch>
                  <a:fillRect/>
                </a:stretch>
              </p:blipFill>
              <p:spPr>
                <a:xfrm>
                  <a:off x="7455754" y="4861910"/>
                  <a:ext cx="554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0" name="Ink 159">
                  <a:extLst>
                    <a:ext uri="{FF2B5EF4-FFF2-40B4-BE49-F238E27FC236}">
                      <a16:creationId xmlns:a16="http://schemas.microsoft.com/office/drawing/2014/main" id="{F1569971-EB33-97FA-F10E-D99D688915FF}"/>
                    </a:ext>
                  </a:extLst>
                </p14:cNvPr>
                <p14:cNvContentPartPr/>
                <p14:nvPr/>
              </p14:nvContentPartPr>
              <p14:xfrm>
                <a:off x="8836714" y="4954070"/>
                <a:ext cx="730440" cy="10080"/>
              </p14:xfrm>
            </p:contentPart>
          </mc:Choice>
          <mc:Fallback xmlns="">
            <p:pic>
              <p:nvPicPr>
                <p:cNvPr id="160" name="Ink 159">
                  <a:extLst>
                    <a:ext uri="{FF2B5EF4-FFF2-40B4-BE49-F238E27FC236}">
                      <a16:creationId xmlns:a16="http://schemas.microsoft.com/office/drawing/2014/main" id="{F1569971-EB33-97FA-F10E-D99D688915FF}"/>
                    </a:ext>
                  </a:extLst>
                </p:cNvPr>
                <p:cNvPicPr/>
                <p:nvPr/>
              </p:nvPicPr>
              <p:blipFill>
                <a:blip r:embed="rId281"/>
                <a:stretch>
                  <a:fillRect/>
                </a:stretch>
              </p:blipFill>
              <p:spPr>
                <a:xfrm>
                  <a:off x="8827714" y="4945430"/>
                  <a:ext cx="7480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2" name="Ink 161">
                  <a:extLst>
                    <a:ext uri="{FF2B5EF4-FFF2-40B4-BE49-F238E27FC236}">
                      <a16:creationId xmlns:a16="http://schemas.microsoft.com/office/drawing/2014/main" id="{66924157-0F3C-EBF8-5860-194CEB99F063}"/>
                    </a:ext>
                  </a:extLst>
                </p14:cNvPr>
                <p14:cNvContentPartPr/>
                <p14:nvPr/>
              </p14:nvContentPartPr>
              <p14:xfrm>
                <a:off x="7212394" y="6073670"/>
                <a:ext cx="617400" cy="9720"/>
              </p14:xfrm>
            </p:contentPart>
          </mc:Choice>
          <mc:Fallback xmlns="">
            <p:pic>
              <p:nvPicPr>
                <p:cNvPr id="162" name="Ink 161">
                  <a:extLst>
                    <a:ext uri="{FF2B5EF4-FFF2-40B4-BE49-F238E27FC236}">
                      <a16:creationId xmlns:a16="http://schemas.microsoft.com/office/drawing/2014/main" id="{66924157-0F3C-EBF8-5860-194CEB99F063}"/>
                    </a:ext>
                  </a:extLst>
                </p:cNvPr>
                <p:cNvPicPr/>
                <p:nvPr/>
              </p:nvPicPr>
              <p:blipFill>
                <a:blip r:embed="rId283"/>
                <a:stretch>
                  <a:fillRect/>
                </a:stretch>
              </p:blipFill>
              <p:spPr>
                <a:xfrm>
                  <a:off x="7203394" y="6065030"/>
                  <a:ext cx="6350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3" name="Ink 162">
                  <a:extLst>
                    <a:ext uri="{FF2B5EF4-FFF2-40B4-BE49-F238E27FC236}">
                      <a16:creationId xmlns:a16="http://schemas.microsoft.com/office/drawing/2014/main" id="{A4C42A75-8F08-DE66-9AFD-A8A7E4DC048F}"/>
                    </a:ext>
                  </a:extLst>
                </p14:cNvPr>
                <p14:cNvContentPartPr/>
                <p14:nvPr/>
              </p14:nvContentPartPr>
              <p14:xfrm>
                <a:off x="8350714" y="5926790"/>
                <a:ext cx="414000" cy="54360"/>
              </p14:xfrm>
            </p:contentPart>
          </mc:Choice>
          <mc:Fallback xmlns="">
            <p:pic>
              <p:nvPicPr>
                <p:cNvPr id="163" name="Ink 162">
                  <a:extLst>
                    <a:ext uri="{FF2B5EF4-FFF2-40B4-BE49-F238E27FC236}">
                      <a16:creationId xmlns:a16="http://schemas.microsoft.com/office/drawing/2014/main" id="{A4C42A75-8F08-DE66-9AFD-A8A7E4DC048F}"/>
                    </a:ext>
                  </a:extLst>
                </p:cNvPr>
                <p:cNvPicPr/>
                <p:nvPr/>
              </p:nvPicPr>
              <p:blipFill>
                <a:blip r:embed="rId285"/>
                <a:stretch>
                  <a:fillRect/>
                </a:stretch>
              </p:blipFill>
              <p:spPr>
                <a:xfrm>
                  <a:off x="8341714" y="5917790"/>
                  <a:ext cx="4316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4" name="Ink 163">
                  <a:extLst>
                    <a:ext uri="{FF2B5EF4-FFF2-40B4-BE49-F238E27FC236}">
                      <a16:creationId xmlns:a16="http://schemas.microsoft.com/office/drawing/2014/main" id="{30C4923A-761C-62A6-2E1A-09D6293323D1}"/>
                    </a:ext>
                  </a:extLst>
                </p14:cNvPr>
                <p14:cNvContentPartPr/>
                <p14:nvPr/>
              </p14:nvContentPartPr>
              <p14:xfrm>
                <a:off x="9731674" y="5976830"/>
                <a:ext cx="717120" cy="13680"/>
              </p14:xfrm>
            </p:contentPart>
          </mc:Choice>
          <mc:Fallback xmlns="">
            <p:pic>
              <p:nvPicPr>
                <p:cNvPr id="164" name="Ink 163">
                  <a:extLst>
                    <a:ext uri="{FF2B5EF4-FFF2-40B4-BE49-F238E27FC236}">
                      <a16:creationId xmlns:a16="http://schemas.microsoft.com/office/drawing/2014/main" id="{30C4923A-761C-62A6-2E1A-09D6293323D1}"/>
                    </a:ext>
                  </a:extLst>
                </p:cNvPr>
                <p:cNvPicPr/>
                <p:nvPr/>
              </p:nvPicPr>
              <p:blipFill>
                <a:blip r:embed="rId287"/>
                <a:stretch>
                  <a:fillRect/>
                </a:stretch>
              </p:blipFill>
              <p:spPr>
                <a:xfrm>
                  <a:off x="9722674" y="5968190"/>
                  <a:ext cx="7347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6" name="Ink 165">
                  <a:extLst>
                    <a:ext uri="{FF2B5EF4-FFF2-40B4-BE49-F238E27FC236}">
                      <a16:creationId xmlns:a16="http://schemas.microsoft.com/office/drawing/2014/main" id="{DA8C8DEE-7628-7E93-02A9-1795BF36AEE8}"/>
                    </a:ext>
                  </a:extLst>
                </p14:cNvPr>
                <p14:cNvContentPartPr/>
                <p14:nvPr/>
              </p14:nvContentPartPr>
              <p14:xfrm>
                <a:off x="6829714" y="6668390"/>
                <a:ext cx="1547640" cy="31320"/>
              </p14:xfrm>
            </p:contentPart>
          </mc:Choice>
          <mc:Fallback xmlns="">
            <p:pic>
              <p:nvPicPr>
                <p:cNvPr id="166" name="Ink 165">
                  <a:extLst>
                    <a:ext uri="{FF2B5EF4-FFF2-40B4-BE49-F238E27FC236}">
                      <a16:creationId xmlns:a16="http://schemas.microsoft.com/office/drawing/2014/main" id="{DA8C8DEE-7628-7E93-02A9-1795BF36AEE8}"/>
                    </a:ext>
                  </a:extLst>
                </p:cNvPr>
                <p:cNvPicPr/>
                <p:nvPr/>
              </p:nvPicPr>
              <p:blipFill>
                <a:blip r:embed="rId289"/>
                <a:stretch>
                  <a:fillRect/>
                </a:stretch>
              </p:blipFill>
              <p:spPr>
                <a:xfrm>
                  <a:off x="6821074" y="6659390"/>
                  <a:ext cx="15652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7" name="Ink 166">
                  <a:extLst>
                    <a:ext uri="{FF2B5EF4-FFF2-40B4-BE49-F238E27FC236}">
                      <a16:creationId xmlns:a16="http://schemas.microsoft.com/office/drawing/2014/main" id="{C566F8C7-9C2B-3162-67F3-1BE23EC5E49F}"/>
                    </a:ext>
                  </a:extLst>
                </p14:cNvPr>
                <p14:cNvContentPartPr/>
                <p14:nvPr/>
              </p14:nvContentPartPr>
              <p14:xfrm>
                <a:off x="9106354" y="6782510"/>
                <a:ext cx="709920" cy="19800"/>
              </p14:xfrm>
            </p:contentPart>
          </mc:Choice>
          <mc:Fallback xmlns="">
            <p:pic>
              <p:nvPicPr>
                <p:cNvPr id="167" name="Ink 166">
                  <a:extLst>
                    <a:ext uri="{FF2B5EF4-FFF2-40B4-BE49-F238E27FC236}">
                      <a16:creationId xmlns:a16="http://schemas.microsoft.com/office/drawing/2014/main" id="{C566F8C7-9C2B-3162-67F3-1BE23EC5E49F}"/>
                    </a:ext>
                  </a:extLst>
                </p:cNvPr>
                <p:cNvPicPr/>
                <p:nvPr/>
              </p:nvPicPr>
              <p:blipFill>
                <a:blip r:embed="rId291"/>
                <a:stretch>
                  <a:fillRect/>
                </a:stretch>
              </p:blipFill>
              <p:spPr>
                <a:xfrm>
                  <a:off x="9097714" y="6773870"/>
                  <a:ext cx="727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68" name="Ink 167">
                  <a:extLst>
                    <a:ext uri="{FF2B5EF4-FFF2-40B4-BE49-F238E27FC236}">
                      <a16:creationId xmlns:a16="http://schemas.microsoft.com/office/drawing/2014/main" id="{2D016A34-468E-1A20-144C-6137421D0DB5}"/>
                    </a:ext>
                  </a:extLst>
                </p14:cNvPr>
                <p14:cNvContentPartPr/>
                <p14:nvPr/>
              </p14:nvContentPartPr>
              <p14:xfrm>
                <a:off x="10758034" y="6782870"/>
                <a:ext cx="541440" cy="10080"/>
              </p14:xfrm>
            </p:contentPart>
          </mc:Choice>
          <mc:Fallback xmlns="">
            <p:pic>
              <p:nvPicPr>
                <p:cNvPr id="168" name="Ink 167">
                  <a:extLst>
                    <a:ext uri="{FF2B5EF4-FFF2-40B4-BE49-F238E27FC236}">
                      <a16:creationId xmlns:a16="http://schemas.microsoft.com/office/drawing/2014/main" id="{2D016A34-468E-1A20-144C-6137421D0DB5}"/>
                    </a:ext>
                  </a:extLst>
                </p:cNvPr>
                <p:cNvPicPr/>
                <p:nvPr/>
              </p:nvPicPr>
              <p:blipFill>
                <a:blip r:embed="rId293"/>
                <a:stretch>
                  <a:fillRect/>
                </a:stretch>
              </p:blipFill>
              <p:spPr>
                <a:xfrm>
                  <a:off x="10749034" y="6774230"/>
                  <a:ext cx="5590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69" name="Ink 168">
                  <a:extLst>
                    <a:ext uri="{FF2B5EF4-FFF2-40B4-BE49-F238E27FC236}">
                      <a16:creationId xmlns:a16="http://schemas.microsoft.com/office/drawing/2014/main" id="{9D3DC46A-6509-10DD-4CDC-41C5147ED766}"/>
                    </a:ext>
                  </a:extLst>
                </p14:cNvPr>
                <p14:cNvContentPartPr/>
                <p14:nvPr/>
              </p14:nvContentPartPr>
              <p14:xfrm>
                <a:off x="12204154" y="6738590"/>
                <a:ext cx="25560" cy="7560"/>
              </p14:xfrm>
            </p:contentPart>
          </mc:Choice>
          <mc:Fallback xmlns="">
            <p:pic>
              <p:nvPicPr>
                <p:cNvPr id="169" name="Ink 168">
                  <a:extLst>
                    <a:ext uri="{FF2B5EF4-FFF2-40B4-BE49-F238E27FC236}">
                      <a16:creationId xmlns:a16="http://schemas.microsoft.com/office/drawing/2014/main" id="{9D3DC46A-6509-10DD-4CDC-41C5147ED766}"/>
                    </a:ext>
                  </a:extLst>
                </p:cNvPr>
                <p:cNvPicPr/>
                <p:nvPr/>
              </p:nvPicPr>
              <p:blipFill>
                <a:blip r:embed="rId295"/>
                <a:stretch>
                  <a:fillRect/>
                </a:stretch>
              </p:blipFill>
              <p:spPr>
                <a:xfrm>
                  <a:off x="12195514" y="6729590"/>
                  <a:ext cx="432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1" name="Ink 170">
                  <a:extLst>
                    <a:ext uri="{FF2B5EF4-FFF2-40B4-BE49-F238E27FC236}">
                      <a16:creationId xmlns:a16="http://schemas.microsoft.com/office/drawing/2014/main" id="{16E126FD-83F1-8ECE-2615-E18AB83BAA2E}"/>
                    </a:ext>
                  </a:extLst>
                </p14:cNvPr>
                <p14:cNvContentPartPr/>
                <p14:nvPr/>
              </p14:nvContentPartPr>
              <p14:xfrm>
                <a:off x="6726394" y="4113110"/>
                <a:ext cx="6503040" cy="2829600"/>
              </p14:xfrm>
            </p:contentPart>
          </mc:Choice>
          <mc:Fallback xmlns="">
            <p:pic>
              <p:nvPicPr>
                <p:cNvPr id="171" name="Ink 170">
                  <a:extLst>
                    <a:ext uri="{FF2B5EF4-FFF2-40B4-BE49-F238E27FC236}">
                      <a16:creationId xmlns:a16="http://schemas.microsoft.com/office/drawing/2014/main" id="{16E126FD-83F1-8ECE-2615-E18AB83BAA2E}"/>
                    </a:ext>
                  </a:extLst>
                </p:cNvPr>
                <p:cNvPicPr/>
                <p:nvPr/>
              </p:nvPicPr>
              <p:blipFill>
                <a:blip r:embed="rId297"/>
                <a:stretch>
                  <a:fillRect/>
                </a:stretch>
              </p:blipFill>
              <p:spPr>
                <a:xfrm>
                  <a:off x="6717754" y="4104470"/>
                  <a:ext cx="6520680" cy="2847240"/>
                </a:xfrm>
                <a:prstGeom prst="rect">
                  <a:avLst/>
                </a:prstGeom>
              </p:spPr>
            </p:pic>
          </mc:Fallback>
        </mc:AlternateContent>
      </p:grpSp>
      <p:grpSp>
        <p:nvGrpSpPr>
          <p:cNvPr id="239" name="Group 238">
            <a:extLst>
              <a:ext uri="{FF2B5EF4-FFF2-40B4-BE49-F238E27FC236}">
                <a16:creationId xmlns:a16="http://schemas.microsoft.com/office/drawing/2014/main" id="{53E9FE26-6D2B-95E1-4A6F-1428311CBF06}"/>
              </a:ext>
            </a:extLst>
          </p:cNvPr>
          <p:cNvGrpSpPr/>
          <p:nvPr/>
        </p:nvGrpSpPr>
        <p:grpSpPr>
          <a:xfrm>
            <a:off x="8126794" y="83814"/>
            <a:ext cx="3816720" cy="2719800"/>
            <a:chOff x="8126794" y="83814"/>
            <a:chExt cx="3816720" cy="2719800"/>
          </a:xfrm>
        </p:grpSpPr>
        <mc:AlternateContent xmlns:mc="http://schemas.openxmlformats.org/markup-compatibility/2006" xmlns:p14="http://schemas.microsoft.com/office/powerpoint/2010/main">
          <mc:Choice Requires="p14">
            <p:contentPart p14:bwMode="auto" r:id="rId298">
              <p14:nvContentPartPr>
                <p14:cNvPr id="173" name="Ink 172">
                  <a:extLst>
                    <a:ext uri="{FF2B5EF4-FFF2-40B4-BE49-F238E27FC236}">
                      <a16:creationId xmlns:a16="http://schemas.microsoft.com/office/drawing/2014/main" id="{B39D9322-CF2B-9527-FB9A-DC706FDBEECB}"/>
                    </a:ext>
                  </a:extLst>
                </p14:cNvPr>
                <p14:cNvContentPartPr/>
                <p14:nvPr/>
              </p14:nvContentPartPr>
              <p14:xfrm>
                <a:off x="8633674" y="578454"/>
                <a:ext cx="2387160" cy="1192320"/>
              </p14:xfrm>
            </p:contentPart>
          </mc:Choice>
          <mc:Fallback xmlns="">
            <p:pic>
              <p:nvPicPr>
                <p:cNvPr id="173" name="Ink 172">
                  <a:extLst>
                    <a:ext uri="{FF2B5EF4-FFF2-40B4-BE49-F238E27FC236}">
                      <a16:creationId xmlns:a16="http://schemas.microsoft.com/office/drawing/2014/main" id="{B39D9322-CF2B-9527-FB9A-DC706FDBEECB}"/>
                    </a:ext>
                  </a:extLst>
                </p:cNvPr>
                <p:cNvPicPr/>
                <p:nvPr/>
              </p:nvPicPr>
              <p:blipFill>
                <a:blip r:embed="rId299"/>
                <a:stretch>
                  <a:fillRect/>
                </a:stretch>
              </p:blipFill>
              <p:spPr>
                <a:xfrm>
                  <a:off x="8625034" y="569454"/>
                  <a:ext cx="2404800" cy="12099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4" name="Ink 173">
                  <a:extLst>
                    <a:ext uri="{FF2B5EF4-FFF2-40B4-BE49-F238E27FC236}">
                      <a16:creationId xmlns:a16="http://schemas.microsoft.com/office/drawing/2014/main" id="{F11E86A7-94F5-F922-CD7C-3064FFBB1D28}"/>
                    </a:ext>
                  </a:extLst>
                </p14:cNvPr>
                <p14:cNvContentPartPr/>
                <p14:nvPr/>
              </p14:nvContentPartPr>
              <p14:xfrm>
                <a:off x="8767234" y="552534"/>
                <a:ext cx="2304000" cy="1157040"/>
              </p14:xfrm>
            </p:contentPart>
          </mc:Choice>
          <mc:Fallback xmlns="">
            <p:pic>
              <p:nvPicPr>
                <p:cNvPr id="174" name="Ink 173">
                  <a:extLst>
                    <a:ext uri="{FF2B5EF4-FFF2-40B4-BE49-F238E27FC236}">
                      <a16:creationId xmlns:a16="http://schemas.microsoft.com/office/drawing/2014/main" id="{F11E86A7-94F5-F922-CD7C-3064FFBB1D28}"/>
                    </a:ext>
                  </a:extLst>
                </p:cNvPr>
                <p:cNvPicPr/>
                <p:nvPr/>
              </p:nvPicPr>
              <p:blipFill>
                <a:blip r:embed="rId301"/>
                <a:stretch>
                  <a:fillRect/>
                </a:stretch>
              </p:blipFill>
              <p:spPr>
                <a:xfrm>
                  <a:off x="8758594" y="543894"/>
                  <a:ext cx="2321640" cy="11746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5" name="Ink 174">
                  <a:extLst>
                    <a:ext uri="{FF2B5EF4-FFF2-40B4-BE49-F238E27FC236}">
                      <a16:creationId xmlns:a16="http://schemas.microsoft.com/office/drawing/2014/main" id="{E9967D1A-14F1-6F68-D780-9D1CE4EC5DB5}"/>
                    </a:ext>
                  </a:extLst>
                </p14:cNvPr>
                <p14:cNvContentPartPr/>
                <p14:nvPr/>
              </p14:nvContentPartPr>
              <p14:xfrm>
                <a:off x="9085834" y="289014"/>
                <a:ext cx="48960" cy="159120"/>
              </p14:xfrm>
            </p:contentPart>
          </mc:Choice>
          <mc:Fallback xmlns="">
            <p:pic>
              <p:nvPicPr>
                <p:cNvPr id="175" name="Ink 174">
                  <a:extLst>
                    <a:ext uri="{FF2B5EF4-FFF2-40B4-BE49-F238E27FC236}">
                      <a16:creationId xmlns:a16="http://schemas.microsoft.com/office/drawing/2014/main" id="{E9967D1A-14F1-6F68-D780-9D1CE4EC5DB5}"/>
                    </a:ext>
                  </a:extLst>
                </p:cNvPr>
                <p:cNvPicPr/>
                <p:nvPr/>
              </p:nvPicPr>
              <p:blipFill>
                <a:blip r:embed="rId303"/>
                <a:stretch>
                  <a:fillRect/>
                </a:stretch>
              </p:blipFill>
              <p:spPr>
                <a:xfrm>
                  <a:off x="9077194" y="280374"/>
                  <a:ext cx="666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6" name="Ink 175">
                  <a:extLst>
                    <a:ext uri="{FF2B5EF4-FFF2-40B4-BE49-F238E27FC236}">
                      <a16:creationId xmlns:a16="http://schemas.microsoft.com/office/drawing/2014/main" id="{A6B46DA1-8E82-C174-911E-E04D2E5555E4}"/>
                    </a:ext>
                  </a:extLst>
                </p14:cNvPr>
                <p14:cNvContentPartPr/>
                <p14:nvPr/>
              </p14:nvContentPartPr>
              <p14:xfrm>
                <a:off x="9151714" y="155814"/>
                <a:ext cx="11160" cy="31320"/>
              </p14:xfrm>
            </p:contentPart>
          </mc:Choice>
          <mc:Fallback xmlns="">
            <p:pic>
              <p:nvPicPr>
                <p:cNvPr id="176" name="Ink 175">
                  <a:extLst>
                    <a:ext uri="{FF2B5EF4-FFF2-40B4-BE49-F238E27FC236}">
                      <a16:creationId xmlns:a16="http://schemas.microsoft.com/office/drawing/2014/main" id="{A6B46DA1-8E82-C174-911E-E04D2E5555E4}"/>
                    </a:ext>
                  </a:extLst>
                </p:cNvPr>
                <p:cNvPicPr/>
                <p:nvPr/>
              </p:nvPicPr>
              <p:blipFill>
                <a:blip r:embed="rId305"/>
                <a:stretch>
                  <a:fillRect/>
                </a:stretch>
              </p:blipFill>
              <p:spPr>
                <a:xfrm>
                  <a:off x="9142714" y="146814"/>
                  <a:ext cx="288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77" name="Ink 176">
                  <a:extLst>
                    <a:ext uri="{FF2B5EF4-FFF2-40B4-BE49-F238E27FC236}">
                      <a16:creationId xmlns:a16="http://schemas.microsoft.com/office/drawing/2014/main" id="{1126E116-2A99-8A2C-53E1-A529820B26E1}"/>
                    </a:ext>
                  </a:extLst>
                </p14:cNvPr>
                <p14:cNvContentPartPr/>
                <p14:nvPr/>
              </p14:nvContentPartPr>
              <p14:xfrm>
                <a:off x="9227314" y="177414"/>
                <a:ext cx="10080" cy="279720"/>
              </p14:xfrm>
            </p:contentPart>
          </mc:Choice>
          <mc:Fallback xmlns="">
            <p:pic>
              <p:nvPicPr>
                <p:cNvPr id="177" name="Ink 176">
                  <a:extLst>
                    <a:ext uri="{FF2B5EF4-FFF2-40B4-BE49-F238E27FC236}">
                      <a16:creationId xmlns:a16="http://schemas.microsoft.com/office/drawing/2014/main" id="{1126E116-2A99-8A2C-53E1-A529820B26E1}"/>
                    </a:ext>
                  </a:extLst>
                </p:cNvPr>
                <p:cNvPicPr/>
                <p:nvPr/>
              </p:nvPicPr>
              <p:blipFill>
                <a:blip r:embed="rId307"/>
                <a:stretch>
                  <a:fillRect/>
                </a:stretch>
              </p:blipFill>
              <p:spPr>
                <a:xfrm>
                  <a:off x="9218674" y="168414"/>
                  <a:ext cx="277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78" name="Ink 177">
                  <a:extLst>
                    <a:ext uri="{FF2B5EF4-FFF2-40B4-BE49-F238E27FC236}">
                      <a16:creationId xmlns:a16="http://schemas.microsoft.com/office/drawing/2014/main" id="{72865FCA-3FE5-8ADF-C63C-28009368F3E5}"/>
                    </a:ext>
                  </a:extLst>
                </p14:cNvPr>
                <p14:cNvContentPartPr/>
                <p14:nvPr/>
              </p14:nvContentPartPr>
              <p14:xfrm>
                <a:off x="9204274" y="318174"/>
                <a:ext cx="256320" cy="132480"/>
              </p14:xfrm>
            </p:contentPart>
          </mc:Choice>
          <mc:Fallback xmlns="">
            <p:pic>
              <p:nvPicPr>
                <p:cNvPr id="178" name="Ink 177">
                  <a:extLst>
                    <a:ext uri="{FF2B5EF4-FFF2-40B4-BE49-F238E27FC236}">
                      <a16:creationId xmlns:a16="http://schemas.microsoft.com/office/drawing/2014/main" id="{72865FCA-3FE5-8ADF-C63C-28009368F3E5}"/>
                    </a:ext>
                  </a:extLst>
                </p:cNvPr>
                <p:cNvPicPr/>
                <p:nvPr/>
              </p:nvPicPr>
              <p:blipFill>
                <a:blip r:embed="rId309"/>
                <a:stretch>
                  <a:fillRect/>
                </a:stretch>
              </p:blipFill>
              <p:spPr>
                <a:xfrm>
                  <a:off x="9195634" y="309174"/>
                  <a:ext cx="2739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79" name="Ink 178">
                  <a:extLst>
                    <a:ext uri="{FF2B5EF4-FFF2-40B4-BE49-F238E27FC236}">
                      <a16:creationId xmlns:a16="http://schemas.microsoft.com/office/drawing/2014/main" id="{805BF705-30C4-0F97-7CAD-87740C2A9C0F}"/>
                    </a:ext>
                  </a:extLst>
                </p14:cNvPr>
                <p14:cNvContentPartPr/>
                <p14:nvPr/>
              </p14:nvContentPartPr>
              <p14:xfrm>
                <a:off x="9531874" y="244734"/>
                <a:ext cx="154440" cy="286560"/>
              </p14:xfrm>
            </p:contentPart>
          </mc:Choice>
          <mc:Fallback xmlns="">
            <p:pic>
              <p:nvPicPr>
                <p:cNvPr id="179" name="Ink 178">
                  <a:extLst>
                    <a:ext uri="{FF2B5EF4-FFF2-40B4-BE49-F238E27FC236}">
                      <a16:creationId xmlns:a16="http://schemas.microsoft.com/office/drawing/2014/main" id="{805BF705-30C4-0F97-7CAD-87740C2A9C0F}"/>
                    </a:ext>
                  </a:extLst>
                </p:cNvPr>
                <p:cNvPicPr/>
                <p:nvPr/>
              </p:nvPicPr>
              <p:blipFill>
                <a:blip r:embed="rId311"/>
                <a:stretch>
                  <a:fillRect/>
                </a:stretch>
              </p:blipFill>
              <p:spPr>
                <a:xfrm>
                  <a:off x="9523234" y="235734"/>
                  <a:ext cx="17208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0" name="Ink 179">
                  <a:extLst>
                    <a:ext uri="{FF2B5EF4-FFF2-40B4-BE49-F238E27FC236}">
                      <a16:creationId xmlns:a16="http://schemas.microsoft.com/office/drawing/2014/main" id="{C3B544AB-7B19-FC46-10B8-1E1ADDB0F558}"/>
                    </a:ext>
                  </a:extLst>
                </p14:cNvPr>
                <p14:cNvContentPartPr/>
                <p14:nvPr/>
              </p14:nvContentPartPr>
              <p14:xfrm>
                <a:off x="9096274" y="609414"/>
                <a:ext cx="211680" cy="790920"/>
              </p14:xfrm>
            </p:contentPart>
          </mc:Choice>
          <mc:Fallback xmlns="">
            <p:pic>
              <p:nvPicPr>
                <p:cNvPr id="180" name="Ink 179">
                  <a:extLst>
                    <a:ext uri="{FF2B5EF4-FFF2-40B4-BE49-F238E27FC236}">
                      <a16:creationId xmlns:a16="http://schemas.microsoft.com/office/drawing/2014/main" id="{C3B544AB-7B19-FC46-10B8-1E1ADDB0F558}"/>
                    </a:ext>
                  </a:extLst>
                </p:cNvPr>
                <p:cNvPicPr/>
                <p:nvPr/>
              </p:nvPicPr>
              <p:blipFill>
                <a:blip r:embed="rId313"/>
                <a:stretch>
                  <a:fillRect/>
                </a:stretch>
              </p:blipFill>
              <p:spPr>
                <a:xfrm>
                  <a:off x="9087274" y="600774"/>
                  <a:ext cx="229320" cy="8085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1" name="Ink 180">
                  <a:extLst>
                    <a:ext uri="{FF2B5EF4-FFF2-40B4-BE49-F238E27FC236}">
                      <a16:creationId xmlns:a16="http://schemas.microsoft.com/office/drawing/2014/main" id="{3D76B629-9861-D7F3-9386-5384A4052926}"/>
                    </a:ext>
                  </a:extLst>
                </p14:cNvPr>
                <p14:cNvContentPartPr/>
                <p14:nvPr/>
              </p14:nvContentPartPr>
              <p14:xfrm>
                <a:off x="9737794" y="733254"/>
                <a:ext cx="162360" cy="646200"/>
              </p14:xfrm>
            </p:contentPart>
          </mc:Choice>
          <mc:Fallback xmlns="">
            <p:pic>
              <p:nvPicPr>
                <p:cNvPr id="181" name="Ink 180">
                  <a:extLst>
                    <a:ext uri="{FF2B5EF4-FFF2-40B4-BE49-F238E27FC236}">
                      <a16:creationId xmlns:a16="http://schemas.microsoft.com/office/drawing/2014/main" id="{3D76B629-9861-D7F3-9386-5384A4052926}"/>
                    </a:ext>
                  </a:extLst>
                </p:cNvPr>
                <p:cNvPicPr/>
                <p:nvPr/>
              </p:nvPicPr>
              <p:blipFill>
                <a:blip r:embed="rId315"/>
                <a:stretch>
                  <a:fillRect/>
                </a:stretch>
              </p:blipFill>
              <p:spPr>
                <a:xfrm>
                  <a:off x="9729154" y="724254"/>
                  <a:ext cx="18000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2" name="Ink 181">
                  <a:extLst>
                    <a:ext uri="{FF2B5EF4-FFF2-40B4-BE49-F238E27FC236}">
                      <a16:creationId xmlns:a16="http://schemas.microsoft.com/office/drawing/2014/main" id="{DF1ED142-27EB-956D-00B5-29A015C25601}"/>
                    </a:ext>
                  </a:extLst>
                </p14:cNvPr>
                <p14:cNvContentPartPr/>
                <p14:nvPr/>
              </p14:nvContentPartPr>
              <p14:xfrm>
                <a:off x="8820514" y="629214"/>
                <a:ext cx="178560" cy="118080"/>
              </p14:xfrm>
            </p:contentPart>
          </mc:Choice>
          <mc:Fallback xmlns="">
            <p:pic>
              <p:nvPicPr>
                <p:cNvPr id="182" name="Ink 181">
                  <a:extLst>
                    <a:ext uri="{FF2B5EF4-FFF2-40B4-BE49-F238E27FC236}">
                      <a16:creationId xmlns:a16="http://schemas.microsoft.com/office/drawing/2014/main" id="{DF1ED142-27EB-956D-00B5-29A015C25601}"/>
                    </a:ext>
                  </a:extLst>
                </p:cNvPr>
                <p:cNvPicPr/>
                <p:nvPr/>
              </p:nvPicPr>
              <p:blipFill>
                <a:blip r:embed="rId317"/>
                <a:stretch>
                  <a:fillRect/>
                </a:stretch>
              </p:blipFill>
              <p:spPr>
                <a:xfrm>
                  <a:off x="8811514" y="620574"/>
                  <a:ext cx="1962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83" name="Ink 182">
                  <a:extLst>
                    <a:ext uri="{FF2B5EF4-FFF2-40B4-BE49-F238E27FC236}">
                      <a16:creationId xmlns:a16="http://schemas.microsoft.com/office/drawing/2014/main" id="{32C9C606-EDBE-541F-8207-1C5F00B94D07}"/>
                    </a:ext>
                  </a:extLst>
                </p14:cNvPr>
                <p14:cNvContentPartPr/>
                <p14:nvPr/>
              </p14:nvContentPartPr>
              <p14:xfrm>
                <a:off x="9052354" y="665214"/>
                <a:ext cx="80280" cy="88200"/>
              </p14:xfrm>
            </p:contentPart>
          </mc:Choice>
          <mc:Fallback xmlns="">
            <p:pic>
              <p:nvPicPr>
                <p:cNvPr id="183" name="Ink 182">
                  <a:extLst>
                    <a:ext uri="{FF2B5EF4-FFF2-40B4-BE49-F238E27FC236}">
                      <a16:creationId xmlns:a16="http://schemas.microsoft.com/office/drawing/2014/main" id="{32C9C606-EDBE-541F-8207-1C5F00B94D07}"/>
                    </a:ext>
                  </a:extLst>
                </p:cNvPr>
                <p:cNvPicPr/>
                <p:nvPr/>
              </p:nvPicPr>
              <p:blipFill>
                <a:blip r:embed="rId319"/>
                <a:stretch>
                  <a:fillRect/>
                </a:stretch>
              </p:blipFill>
              <p:spPr>
                <a:xfrm>
                  <a:off x="9043354" y="656214"/>
                  <a:ext cx="979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4" name="Ink 183">
                  <a:extLst>
                    <a:ext uri="{FF2B5EF4-FFF2-40B4-BE49-F238E27FC236}">
                      <a16:creationId xmlns:a16="http://schemas.microsoft.com/office/drawing/2014/main" id="{30277024-CFEA-A2E6-3DC5-06FBDD69784B}"/>
                    </a:ext>
                  </a:extLst>
                </p14:cNvPr>
                <p14:cNvContentPartPr/>
                <p14:nvPr/>
              </p14:nvContentPartPr>
              <p14:xfrm>
                <a:off x="9376714" y="701574"/>
                <a:ext cx="109080" cy="154080"/>
              </p14:xfrm>
            </p:contentPart>
          </mc:Choice>
          <mc:Fallback xmlns="">
            <p:pic>
              <p:nvPicPr>
                <p:cNvPr id="184" name="Ink 183">
                  <a:extLst>
                    <a:ext uri="{FF2B5EF4-FFF2-40B4-BE49-F238E27FC236}">
                      <a16:creationId xmlns:a16="http://schemas.microsoft.com/office/drawing/2014/main" id="{30277024-CFEA-A2E6-3DC5-06FBDD69784B}"/>
                    </a:ext>
                  </a:extLst>
                </p:cNvPr>
                <p:cNvPicPr/>
                <p:nvPr/>
              </p:nvPicPr>
              <p:blipFill>
                <a:blip r:embed="rId321"/>
                <a:stretch>
                  <a:fillRect/>
                </a:stretch>
              </p:blipFill>
              <p:spPr>
                <a:xfrm>
                  <a:off x="9367714" y="692934"/>
                  <a:ext cx="1267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85" name="Ink 184">
                  <a:extLst>
                    <a:ext uri="{FF2B5EF4-FFF2-40B4-BE49-F238E27FC236}">
                      <a16:creationId xmlns:a16="http://schemas.microsoft.com/office/drawing/2014/main" id="{A687F22E-1469-BF8F-F6EB-1C9E8BEB13FE}"/>
                    </a:ext>
                  </a:extLst>
                </p14:cNvPr>
                <p14:cNvContentPartPr/>
                <p14:nvPr/>
              </p14:nvContentPartPr>
              <p14:xfrm>
                <a:off x="9504154" y="726774"/>
                <a:ext cx="204480" cy="115920"/>
              </p14:xfrm>
            </p:contentPart>
          </mc:Choice>
          <mc:Fallback xmlns="">
            <p:pic>
              <p:nvPicPr>
                <p:cNvPr id="185" name="Ink 184">
                  <a:extLst>
                    <a:ext uri="{FF2B5EF4-FFF2-40B4-BE49-F238E27FC236}">
                      <a16:creationId xmlns:a16="http://schemas.microsoft.com/office/drawing/2014/main" id="{A687F22E-1469-BF8F-F6EB-1C9E8BEB13FE}"/>
                    </a:ext>
                  </a:extLst>
                </p:cNvPr>
                <p:cNvPicPr/>
                <p:nvPr/>
              </p:nvPicPr>
              <p:blipFill>
                <a:blip r:embed="rId323"/>
                <a:stretch>
                  <a:fillRect/>
                </a:stretch>
              </p:blipFill>
              <p:spPr>
                <a:xfrm>
                  <a:off x="9495154" y="717774"/>
                  <a:ext cx="2221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86" name="Ink 185">
                  <a:extLst>
                    <a:ext uri="{FF2B5EF4-FFF2-40B4-BE49-F238E27FC236}">
                      <a16:creationId xmlns:a16="http://schemas.microsoft.com/office/drawing/2014/main" id="{1D1B73FE-4BD0-EA6F-B79B-B814C061F142}"/>
                    </a:ext>
                  </a:extLst>
                </p14:cNvPr>
                <p14:cNvContentPartPr/>
                <p14:nvPr/>
              </p14:nvContentPartPr>
              <p14:xfrm>
                <a:off x="8540074" y="783654"/>
                <a:ext cx="1374480" cy="159840"/>
              </p14:xfrm>
            </p:contentPart>
          </mc:Choice>
          <mc:Fallback xmlns="">
            <p:pic>
              <p:nvPicPr>
                <p:cNvPr id="186" name="Ink 185">
                  <a:extLst>
                    <a:ext uri="{FF2B5EF4-FFF2-40B4-BE49-F238E27FC236}">
                      <a16:creationId xmlns:a16="http://schemas.microsoft.com/office/drawing/2014/main" id="{1D1B73FE-4BD0-EA6F-B79B-B814C061F142}"/>
                    </a:ext>
                  </a:extLst>
                </p:cNvPr>
                <p:cNvPicPr/>
                <p:nvPr/>
              </p:nvPicPr>
              <p:blipFill>
                <a:blip r:embed="rId325"/>
                <a:stretch>
                  <a:fillRect/>
                </a:stretch>
              </p:blipFill>
              <p:spPr>
                <a:xfrm>
                  <a:off x="8531074" y="775014"/>
                  <a:ext cx="13921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8" name="Ink 187">
                  <a:extLst>
                    <a:ext uri="{FF2B5EF4-FFF2-40B4-BE49-F238E27FC236}">
                      <a16:creationId xmlns:a16="http://schemas.microsoft.com/office/drawing/2014/main" id="{E9A12488-8905-CB55-8FDC-B1C1DEEC6BA1}"/>
                    </a:ext>
                  </a:extLst>
                </p14:cNvPr>
                <p14:cNvContentPartPr/>
                <p14:nvPr/>
              </p14:nvContentPartPr>
              <p14:xfrm>
                <a:off x="8794954" y="927294"/>
                <a:ext cx="254160" cy="25560"/>
              </p14:xfrm>
            </p:contentPart>
          </mc:Choice>
          <mc:Fallback xmlns="">
            <p:pic>
              <p:nvPicPr>
                <p:cNvPr id="188" name="Ink 187">
                  <a:extLst>
                    <a:ext uri="{FF2B5EF4-FFF2-40B4-BE49-F238E27FC236}">
                      <a16:creationId xmlns:a16="http://schemas.microsoft.com/office/drawing/2014/main" id="{E9A12488-8905-CB55-8FDC-B1C1DEEC6BA1}"/>
                    </a:ext>
                  </a:extLst>
                </p:cNvPr>
                <p:cNvPicPr/>
                <p:nvPr/>
              </p:nvPicPr>
              <p:blipFill>
                <a:blip r:embed="rId327"/>
                <a:stretch>
                  <a:fillRect/>
                </a:stretch>
              </p:blipFill>
              <p:spPr>
                <a:xfrm>
                  <a:off x="8786314" y="918294"/>
                  <a:ext cx="2718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89" name="Ink 188">
                  <a:extLst>
                    <a:ext uri="{FF2B5EF4-FFF2-40B4-BE49-F238E27FC236}">
                      <a16:creationId xmlns:a16="http://schemas.microsoft.com/office/drawing/2014/main" id="{E7727BD0-58A8-5294-3D0E-F44EA63EA0B4}"/>
                    </a:ext>
                  </a:extLst>
                </p14:cNvPr>
                <p14:cNvContentPartPr/>
                <p14:nvPr/>
              </p14:nvContentPartPr>
              <p14:xfrm>
                <a:off x="9374554" y="1037814"/>
                <a:ext cx="216720" cy="25200"/>
              </p14:xfrm>
            </p:contentPart>
          </mc:Choice>
          <mc:Fallback xmlns="">
            <p:pic>
              <p:nvPicPr>
                <p:cNvPr id="189" name="Ink 188">
                  <a:extLst>
                    <a:ext uri="{FF2B5EF4-FFF2-40B4-BE49-F238E27FC236}">
                      <a16:creationId xmlns:a16="http://schemas.microsoft.com/office/drawing/2014/main" id="{E7727BD0-58A8-5294-3D0E-F44EA63EA0B4}"/>
                    </a:ext>
                  </a:extLst>
                </p:cNvPr>
                <p:cNvPicPr/>
                <p:nvPr/>
              </p:nvPicPr>
              <p:blipFill>
                <a:blip r:embed="rId329"/>
                <a:stretch>
                  <a:fillRect/>
                </a:stretch>
              </p:blipFill>
              <p:spPr>
                <a:xfrm>
                  <a:off x="9365554" y="1028814"/>
                  <a:ext cx="2343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0" name="Ink 189">
                  <a:extLst>
                    <a:ext uri="{FF2B5EF4-FFF2-40B4-BE49-F238E27FC236}">
                      <a16:creationId xmlns:a16="http://schemas.microsoft.com/office/drawing/2014/main" id="{8C3900D2-CD2C-9689-B093-E3A43F9CED37}"/>
                    </a:ext>
                  </a:extLst>
                </p14:cNvPr>
                <p14:cNvContentPartPr/>
                <p14:nvPr/>
              </p14:nvContentPartPr>
              <p14:xfrm>
                <a:off x="8789194" y="1054014"/>
                <a:ext cx="378720" cy="28440"/>
              </p14:xfrm>
            </p:contentPart>
          </mc:Choice>
          <mc:Fallback xmlns="">
            <p:pic>
              <p:nvPicPr>
                <p:cNvPr id="190" name="Ink 189">
                  <a:extLst>
                    <a:ext uri="{FF2B5EF4-FFF2-40B4-BE49-F238E27FC236}">
                      <a16:creationId xmlns:a16="http://schemas.microsoft.com/office/drawing/2014/main" id="{8C3900D2-CD2C-9689-B093-E3A43F9CED37}"/>
                    </a:ext>
                  </a:extLst>
                </p:cNvPr>
                <p:cNvPicPr/>
                <p:nvPr/>
              </p:nvPicPr>
              <p:blipFill>
                <a:blip r:embed="rId331"/>
                <a:stretch>
                  <a:fillRect/>
                </a:stretch>
              </p:blipFill>
              <p:spPr>
                <a:xfrm>
                  <a:off x="8780194" y="1045374"/>
                  <a:ext cx="3963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1" name="Ink 190">
                  <a:extLst>
                    <a:ext uri="{FF2B5EF4-FFF2-40B4-BE49-F238E27FC236}">
                      <a16:creationId xmlns:a16="http://schemas.microsoft.com/office/drawing/2014/main" id="{1E731E01-46B2-A421-5EA9-C4FF1C78674A}"/>
                    </a:ext>
                  </a:extLst>
                </p14:cNvPr>
                <p14:cNvContentPartPr/>
                <p14:nvPr/>
              </p14:nvContentPartPr>
              <p14:xfrm>
                <a:off x="9414154" y="1193694"/>
                <a:ext cx="202320" cy="10080"/>
              </p14:xfrm>
            </p:contentPart>
          </mc:Choice>
          <mc:Fallback xmlns="">
            <p:pic>
              <p:nvPicPr>
                <p:cNvPr id="191" name="Ink 190">
                  <a:extLst>
                    <a:ext uri="{FF2B5EF4-FFF2-40B4-BE49-F238E27FC236}">
                      <a16:creationId xmlns:a16="http://schemas.microsoft.com/office/drawing/2014/main" id="{1E731E01-46B2-A421-5EA9-C4FF1C78674A}"/>
                    </a:ext>
                  </a:extLst>
                </p:cNvPr>
                <p:cNvPicPr/>
                <p:nvPr/>
              </p:nvPicPr>
              <p:blipFill>
                <a:blip r:embed="rId333"/>
                <a:stretch>
                  <a:fillRect/>
                </a:stretch>
              </p:blipFill>
              <p:spPr>
                <a:xfrm>
                  <a:off x="9405514" y="1185054"/>
                  <a:ext cx="2199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2" name="Ink 191">
                  <a:extLst>
                    <a:ext uri="{FF2B5EF4-FFF2-40B4-BE49-F238E27FC236}">
                      <a16:creationId xmlns:a16="http://schemas.microsoft.com/office/drawing/2014/main" id="{0F455068-DD53-392C-4169-B7460CFED25C}"/>
                    </a:ext>
                  </a:extLst>
                </p14:cNvPr>
                <p14:cNvContentPartPr/>
                <p14:nvPr/>
              </p14:nvContentPartPr>
              <p14:xfrm>
                <a:off x="8843914" y="1250214"/>
                <a:ext cx="367920" cy="19440"/>
              </p14:xfrm>
            </p:contentPart>
          </mc:Choice>
          <mc:Fallback xmlns="">
            <p:pic>
              <p:nvPicPr>
                <p:cNvPr id="192" name="Ink 191">
                  <a:extLst>
                    <a:ext uri="{FF2B5EF4-FFF2-40B4-BE49-F238E27FC236}">
                      <a16:creationId xmlns:a16="http://schemas.microsoft.com/office/drawing/2014/main" id="{0F455068-DD53-392C-4169-B7460CFED25C}"/>
                    </a:ext>
                  </a:extLst>
                </p:cNvPr>
                <p:cNvPicPr/>
                <p:nvPr/>
              </p:nvPicPr>
              <p:blipFill>
                <a:blip r:embed="rId335"/>
                <a:stretch>
                  <a:fillRect/>
                </a:stretch>
              </p:blipFill>
              <p:spPr>
                <a:xfrm>
                  <a:off x="8834914" y="1241214"/>
                  <a:ext cx="3855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3" name="Ink 192">
                  <a:extLst>
                    <a:ext uri="{FF2B5EF4-FFF2-40B4-BE49-F238E27FC236}">
                      <a16:creationId xmlns:a16="http://schemas.microsoft.com/office/drawing/2014/main" id="{5A8E7EBE-8F46-2734-F63C-C29EFA82B0EF}"/>
                    </a:ext>
                  </a:extLst>
                </p14:cNvPr>
                <p14:cNvContentPartPr/>
                <p14:nvPr/>
              </p14:nvContentPartPr>
              <p14:xfrm>
                <a:off x="9423874" y="1362174"/>
                <a:ext cx="250920" cy="360"/>
              </p14:xfrm>
            </p:contentPart>
          </mc:Choice>
          <mc:Fallback xmlns="">
            <p:pic>
              <p:nvPicPr>
                <p:cNvPr id="193" name="Ink 192">
                  <a:extLst>
                    <a:ext uri="{FF2B5EF4-FFF2-40B4-BE49-F238E27FC236}">
                      <a16:creationId xmlns:a16="http://schemas.microsoft.com/office/drawing/2014/main" id="{5A8E7EBE-8F46-2734-F63C-C29EFA82B0EF}"/>
                    </a:ext>
                  </a:extLst>
                </p:cNvPr>
                <p:cNvPicPr/>
                <p:nvPr/>
              </p:nvPicPr>
              <p:blipFill>
                <a:blip r:embed="rId337"/>
                <a:stretch>
                  <a:fillRect/>
                </a:stretch>
              </p:blipFill>
              <p:spPr>
                <a:xfrm>
                  <a:off x="9415234" y="1353174"/>
                  <a:ext cx="268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4" name="Ink 193">
                  <a:extLst>
                    <a:ext uri="{FF2B5EF4-FFF2-40B4-BE49-F238E27FC236}">
                      <a16:creationId xmlns:a16="http://schemas.microsoft.com/office/drawing/2014/main" id="{1E9E99CA-559A-1B01-FFBD-E709CDE59D9C}"/>
                    </a:ext>
                  </a:extLst>
                </p14:cNvPr>
                <p14:cNvContentPartPr/>
                <p14:nvPr/>
              </p14:nvContentPartPr>
              <p14:xfrm>
                <a:off x="8742394" y="1464774"/>
                <a:ext cx="338760" cy="10080"/>
              </p14:xfrm>
            </p:contentPart>
          </mc:Choice>
          <mc:Fallback xmlns="">
            <p:pic>
              <p:nvPicPr>
                <p:cNvPr id="194" name="Ink 193">
                  <a:extLst>
                    <a:ext uri="{FF2B5EF4-FFF2-40B4-BE49-F238E27FC236}">
                      <a16:creationId xmlns:a16="http://schemas.microsoft.com/office/drawing/2014/main" id="{1E9E99CA-559A-1B01-FFBD-E709CDE59D9C}"/>
                    </a:ext>
                  </a:extLst>
                </p:cNvPr>
                <p:cNvPicPr/>
                <p:nvPr/>
              </p:nvPicPr>
              <p:blipFill>
                <a:blip r:embed="rId339"/>
                <a:stretch>
                  <a:fillRect/>
                </a:stretch>
              </p:blipFill>
              <p:spPr>
                <a:xfrm>
                  <a:off x="8733754" y="1456134"/>
                  <a:ext cx="3564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5" name="Ink 194">
                  <a:extLst>
                    <a:ext uri="{FF2B5EF4-FFF2-40B4-BE49-F238E27FC236}">
                      <a16:creationId xmlns:a16="http://schemas.microsoft.com/office/drawing/2014/main" id="{A3BB5A01-69E3-141B-19F1-5C69C431E328}"/>
                    </a:ext>
                  </a:extLst>
                </p14:cNvPr>
                <p14:cNvContentPartPr/>
                <p14:nvPr/>
              </p14:nvContentPartPr>
              <p14:xfrm>
                <a:off x="9190234" y="1595454"/>
                <a:ext cx="342720" cy="25200"/>
              </p14:xfrm>
            </p:contentPart>
          </mc:Choice>
          <mc:Fallback xmlns="">
            <p:pic>
              <p:nvPicPr>
                <p:cNvPr id="195" name="Ink 194">
                  <a:extLst>
                    <a:ext uri="{FF2B5EF4-FFF2-40B4-BE49-F238E27FC236}">
                      <a16:creationId xmlns:a16="http://schemas.microsoft.com/office/drawing/2014/main" id="{A3BB5A01-69E3-141B-19F1-5C69C431E328}"/>
                    </a:ext>
                  </a:extLst>
                </p:cNvPr>
                <p:cNvPicPr/>
                <p:nvPr/>
              </p:nvPicPr>
              <p:blipFill>
                <a:blip r:embed="rId341"/>
                <a:stretch>
                  <a:fillRect/>
                </a:stretch>
              </p:blipFill>
              <p:spPr>
                <a:xfrm>
                  <a:off x="9181594" y="1586454"/>
                  <a:ext cx="3603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6" name="Ink 195">
                  <a:extLst>
                    <a:ext uri="{FF2B5EF4-FFF2-40B4-BE49-F238E27FC236}">
                      <a16:creationId xmlns:a16="http://schemas.microsoft.com/office/drawing/2014/main" id="{6416D193-B599-CCE7-558C-2B6EA3480439}"/>
                    </a:ext>
                  </a:extLst>
                </p14:cNvPr>
                <p14:cNvContentPartPr/>
                <p14:nvPr/>
              </p14:nvContentPartPr>
              <p14:xfrm>
                <a:off x="8658514" y="1632534"/>
                <a:ext cx="482040" cy="28800"/>
              </p14:xfrm>
            </p:contentPart>
          </mc:Choice>
          <mc:Fallback xmlns="">
            <p:pic>
              <p:nvPicPr>
                <p:cNvPr id="196" name="Ink 195">
                  <a:extLst>
                    <a:ext uri="{FF2B5EF4-FFF2-40B4-BE49-F238E27FC236}">
                      <a16:creationId xmlns:a16="http://schemas.microsoft.com/office/drawing/2014/main" id="{6416D193-B599-CCE7-558C-2B6EA3480439}"/>
                    </a:ext>
                  </a:extLst>
                </p:cNvPr>
                <p:cNvPicPr/>
                <p:nvPr/>
              </p:nvPicPr>
              <p:blipFill>
                <a:blip r:embed="rId343"/>
                <a:stretch>
                  <a:fillRect/>
                </a:stretch>
              </p:blipFill>
              <p:spPr>
                <a:xfrm>
                  <a:off x="8649874" y="1623894"/>
                  <a:ext cx="499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97" name="Ink 196">
                  <a:extLst>
                    <a:ext uri="{FF2B5EF4-FFF2-40B4-BE49-F238E27FC236}">
                      <a16:creationId xmlns:a16="http://schemas.microsoft.com/office/drawing/2014/main" id="{99F818E4-0FD9-4329-C217-F1141240FDE8}"/>
                    </a:ext>
                  </a:extLst>
                </p14:cNvPr>
                <p14:cNvContentPartPr/>
                <p14:nvPr/>
              </p14:nvContentPartPr>
              <p14:xfrm>
                <a:off x="8839234" y="1884534"/>
                <a:ext cx="405720" cy="37440"/>
              </p14:xfrm>
            </p:contentPart>
          </mc:Choice>
          <mc:Fallback xmlns="">
            <p:pic>
              <p:nvPicPr>
                <p:cNvPr id="197" name="Ink 196">
                  <a:extLst>
                    <a:ext uri="{FF2B5EF4-FFF2-40B4-BE49-F238E27FC236}">
                      <a16:creationId xmlns:a16="http://schemas.microsoft.com/office/drawing/2014/main" id="{99F818E4-0FD9-4329-C217-F1141240FDE8}"/>
                    </a:ext>
                  </a:extLst>
                </p:cNvPr>
                <p:cNvPicPr/>
                <p:nvPr/>
              </p:nvPicPr>
              <p:blipFill>
                <a:blip r:embed="rId345"/>
                <a:stretch>
                  <a:fillRect/>
                </a:stretch>
              </p:blipFill>
              <p:spPr>
                <a:xfrm>
                  <a:off x="8830594" y="1875534"/>
                  <a:ext cx="4233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98" name="Ink 197">
                  <a:extLst>
                    <a:ext uri="{FF2B5EF4-FFF2-40B4-BE49-F238E27FC236}">
                      <a16:creationId xmlns:a16="http://schemas.microsoft.com/office/drawing/2014/main" id="{FCAD02E9-A39B-7CDE-490B-9D0DF38A2E14}"/>
                    </a:ext>
                  </a:extLst>
                </p14:cNvPr>
                <p14:cNvContentPartPr/>
                <p14:nvPr/>
              </p14:nvContentPartPr>
              <p14:xfrm>
                <a:off x="8518474" y="1987134"/>
                <a:ext cx="278640" cy="10080"/>
              </p14:xfrm>
            </p:contentPart>
          </mc:Choice>
          <mc:Fallback xmlns="">
            <p:pic>
              <p:nvPicPr>
                <p:cNvPr id="198" name="Ink 197">
                  <a:extLst>
                    <a:ext uri="{FF2B5EF4-FFF2-40B4-BE49-F238E27FC236}">
                      <a16:creationId xmlns:a16="http://schemas.microsoft.com/office/drawing/2014/main" id="{FCAD02E9-A39B-7CDE-490B-9D0DF38A2E14}"/>
                    </a:ext>
                  </a:extLst>
                </p:cNvPr>
                <p:cNvPicPr/>
                <p:nvPr/>
              </p:nvPicPr>
              <p:blipFill>
                <a:blip r:embed="rId347"/>
                <a:stretch>
                  <a:fillRect/>
                </a:stretch>
              </p:blipFill>
              <p:spPr>
                <a:xfrm>
                  <a:off x="8509834" y="1978494"/>
                  <a:ext cx="2962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99" name="Ink 198">
                  <a:extLst>
                    <a:ext uri="{FF2B5EF4-FFF2-40B4-BE49-F238E27FC236}">
                      <a16:creationId xmlns:a16="http://schemas.microsoft.com/office/drawing/2014/main" id="{63177E48-8ED7-7CE9-C1B6-65ED499B64CD}"/>
                    </a:ext>
                  </a:extLst>
                </p14:cNvPr>
                <p14:cNvContentPartPr/>
                <p14:nvPr/>
              </p14:nvContentPartPr>
              <p14:xfrm>
                <a:off x="9227674" y="1902894"/>
                <a:ext cx="194400" cy="19440"/>
              </p14:xfrm>
            </p:contentPart>
          </mc:Choice>
          <mc:Fallback xmlns="">
            <p:pic>
              <p:nvPicPr>
                <p:cNvPr id="199" name="Ink 198">
                  <a:extLst>
                    <a:ext uri="{FF2B5EF4-FFF2-40B4-BE49-F238E27FC236}">
                      <a16:creationId xmlns:a16="http://schemas.microsoft.com/office/drawing/2014/main" id="{63177E48-8ED7-7CE9-C1B6-65ED499B64CD}"/>
                    </a:ext>
                  </a:extLst>
                </p:cNvPr>
                <p:cNvPicPr/>
                <p:nvPr/>
              </p:nvPicPr>
              <p:blipFill>
                <a:blip r:embed="rId349"/>
                <a:stretch>
                  <a:fillRect/>
                </a:stretch>
              </p:blipFill>
              <p:spPr>
                <a:xfrm>
                  <a:off x="9219034" y="1894254"/>
                  <a:ext cx="2120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0" name="Ink 199">
                  <a:extLst>
                    <a:ext uri="{FF2B5EF4-FFF2-40B4-BE49-F238E27FC236}">
                      <a16:creationId xmlns:a16="http://schemas.microsoft.com/office/drawing/2014/main" id="{924EFB48-8AD5-4DD7-673C-DB1800D83AEE}"/>
                    </a:ext>
                  </a:extLst>
                </p14:cNvPr>
                <p14:cNvContentPartPr/>
                <p14:nvPr/>
              </p14:nvContentPartPr>
              <p14:xfrm>
                <a:off x="9111754" y="2108454"/>
                <a:ext cx="153720" cy="29520"/>
              </p14:xfrm>
            </p:contentPart>
          </mc:Choice>
          <mc:Fallback xmlns="">
            <p:pic>
              <p:nvPicPr>
                <p:cNvPr id="200" name="Ink 199">
                  <a:extLst>
                    <a:ext uri="{FF2B5EF4-FFF2-40B4-BE49-F238E27FC236}">
                      <a16:creationId xmlns:a16="http://schemas.microsoft.com/office/drawing/2014/main" id="{924EFB48-8AD5-4DD7-673C-DB1800D83AEE}"/>
                    </a:ext>
                  </a:extLst>
                </p:cNvPr>
                <p:cNvPicPr/>
                <p:nvPr/>
              </p:nvPicPr>
              <p:blipFill>
                <a:blip r:embed="rId351"/>
                <a:stretch>
                  <a:fillRect/>
                </a:stretch>
              </p:blipFill>
              <p:spPr>
                <a:xfrm>
                  <a:off x="9102754" y="2099814"/>
                  <a:ext cx="1713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1" name="Ink 200">
                  <a:extLst>
                    <a:ext uri="{FF2B5EF4-FFF2-40B4-BE49-F238E27FC236}">
                      <a16:creationId xmlns:a16="http://schemas.microsoft.com/office/drawing/2014/main" id="{ED2FB7EF-2A13-4B15-F7CA-69D4942D45D1}"/>
                    </a:ext>
                  </a:extLst>
                </p14:cNvPr>
                <p14:cNvContentPartPr/>
                <p14:nvPr/>
              </p14:nvContentPartPr>
              <p14:xfrm>
                <a:off x="8630434" y="2173614"/>
                <a:ext cx="218880" cy="19440"/>
              </p14:xfrm>
            </p:contentPart>
          </mc:Choice>
          <mc:Fallback xmlns="">
            <p:pic>
              <p:nvPicPr>
                <p:cNvPr id="201" name="Ink 200">
                  <a:extLst>
                    <a:ext uri="{FF2B5EF4-FFF2-40B4-BE49-F238E27FC236}">
                      <a16:creationId xmlns:a16="http://schemas.microsoft.com/office/drawing/2014/main" id="{ED2FB7EF-2A13-4B15-F7CA-69D4942D45D1}"/>
                    </a:ext>
                  </a:extLst>
                </p:cNvPr>
                <p:cNvPicPr/>
                <p:nvPr/>
              </p:nvPicPr>
              <p:blipFill>
                <a:blip r:embed="rId353"/>
                <a:stretch>
                  <a:fillRect/>
                </a:stretch>
              </p:blipFill>
              <p:spPr>
                <a:xfrm>
                  <a:off x="8621794" y="2164614"/>
                  <a:ext cx="236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2" name="Ink 201">
                  <a:extLst>
                    <a:ext uri="{FF2B5EF4-FFF2-40B4-BE49-F238E27FC236}">
                      <a16:creationId xmlns:a16="http://schemas.microsoft.com/office/drawing/2014/main" id="{6AE08919-E9DC-BDDF-0BBC-8BEF599088CE}"/>
                    </a:ext>
                  </a:extLst>
                </p14:cNvPr>
                <p14:cNvContentPartPr/>
                <p14:nvPr/>
              </p14:nvContentPartPr>
              <p14:xfrm>
                <a:off x="8994754" y="2360094"/>
                <a:ext cx="201240" cy="19440"/>
              </p14:xfrm>
            </p:contentPart>
          </mc:Choice>
          <mc:Fallback xmlns="">
            <p:pic>
              <p:nvPicPr>
                <p:cNvPr id="202" name="Ink 201">
                  <a:extLst>
                    <a:ext uri="{FF2B5EF4-FFF2-40B4-BE49-F238E27FC236}">
                      <a16:creationId xmlns:a16="http://schemas.microsoft.com/office/drawing/2014/main" id="{6AE08919-E9DC-BDDF-0BBC-8BEF599088CE}"/>
                    </a:ext>
                  </a:extLst>
                </p:cNvPr>
                <p:cNvPicPr/>
                <p:nvPr/>
              </p:nvPicPr>
              <p:blipFill>
                <a:blip r:embed="rId355"/>
                <a:stretch>
                  <a:fillRect/>
                </a:stretch>
              </p:blipFill>
              <p:spPr>
                <a:xfrm>
                  <a:off x="8985754" y="2351094"/>
                  <a:ext cx="218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4" name="Ink 203">
                  <a:extLst>
                    <a:ext uri="{FF2B5EF4-FFF2-40B4-BE49-F238E27FC236}">
                      <a16:creationId xmlns:a16="http://schemas.microsoft.com/office/drawing/2014/main" id="{6FAAC024-2885-911F-62BD-535E9342A78D}"/>
                    </a:ext>
                  </a:extLst>
                </p14:cNvPr>
                <p14:cNvContentPartPr/>
                <p14:nvPr/>
              </p14:nvContentPartPr>
              <p14:xfrm>
                <a:off x="8667514" y="586734"/>
                <a:ext cx="569880" cy="328680"/>
              </p14:xfrm>
            </p:contentPart>
          </mc:Choice>
          <mc:Fallback xmlns="">
            <p:pic>
              <p:nvPicPr>
                <p:cNvPr id="204" name="Ink 203">
                  <a:extLst>
                    <a:ext uri="{FF2B5EF4-FFF2-40B4-BE49-F238E27FC236}">
                      <a16:creationId xmlns:a16="http://schemas.microsoft.com/office/drawing/2014/main" id="{6FAAC024-2885-911F-62BD-535E9342A78D}"/>
                    </a:ext>
                  </a:extLst>
                </p:cNvPr>
                <p:cNvPicPr/>
                <p:nvPr/>
              </p:nvPicPr>
              <p:blipFill>
                <a:blip r:embed="rId357"/>
                <a:stretch>
                  <a:fillRect/>
                </a:stretch>
              </p:blipFill>
              <p:spPr>
                <a:xfrm>
                  <a:off x="8658514" y="577734"/>
                  <a:ext cx="58752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05" name="Ink 204">
                  <a:extLst>
                    <a:ext uri="{FF2B5EF4-FFF2-40B4-BE49-F238E27FC236}">
                      <a16:creationId xmlns:a16="http://schemas.microsoft.com/office/drawing/2014/main" id="{4907DB58-EF91-D67E-299A-B8B2890BE39D}"/>
                    </a:ext>
                  </a:extLst>
                </p14:cNvPr>
                <p14:cNvContentPartPr/>
                <p14:nvPr/>
              </p14:nvContentPartPr>
              <p14:xfrm>
                <a:off x="9281314" y="622014"/>
                <a:ext cx="520920" cy="330120"/>
              </p14:xfrm>
            </p:contentPart>
          </mc:Choice>
          <mc:Fallback xmlns="">
            <p:pic>
              <p:nvPicPr>
                <p:cNvPr id="205" name="Ink 204">
                  <a:extLst>
                    <a:ext uri="{FF2B5EF4-FFF2-40B4-BE49-F238E27FC236}">
                      <a16:creationId xmlns:a16="http://schemas.microsoft.com/office/drawing/2014/main" id="{4907DB58-EF91-D67E-299A-B8B2890BE39D}"/>
                    </a:ext>
                  </a:extLst>
                </p:cNvPr>
                <p:cNvPicPr/>
                <p:nvPr/>
              </p:nvPicPr>
              <p:blipFill>
                <a:blip r:embed="rId359"/>
                <a:stretch>
                  <a:fillRect/>
                </a:stretch>
              </p:blipFill>
              <p:spPr>
                <a:xfrm>
                  <a:off x="9272314" y="613014"/>
                  <a:ext cx="53856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07" name="Ink 206">
                  <a:extLst>
                    <a:ext uri="{FF2B5EF4-FFF2-40B4-BE49-F238E27FC236}">
                      <a16:creationId xmlns:a16="http://schemas.microsoft.com/office/drawing/2014/main" id="{278E0E72-ED91-C236-4280-BB423F32341A}"/>
                    </a:ext>
                  </a:extLst>
                </p14:cNvPr>
                <p14:cNvContentPartPr/>
                <p14:nvPr/>
              </p14:nvContentPartPr>
              <p14:xfrm>
                <a:off x="8955874" y="83814"/>
                <a:ext cx="1094760" cy="552240"/>
              </p14:xfrm>
            </p:contentPart>
          </mc:Choice>
          <mc:Fallback xmlns="">
            <p:pic>
              <p:nvPicPr>
                <p:cNvPr id="207" name="Ink 206">
                  <a:extLst>
                    <a:ext uri="{FF2B5EF4-FFF2-40B4-BE49-F238E27FC236}">
                      <a16:creationId xmlns:a16="http://schemas.microsoft.com/office/drawing/2014/main" id="{278E0E72-ED91-C236-4280-BB423F32341A}"/>
                    </a:ext>
                  </a:extLst>
                </p:cNvPr>
                <p:cNvPicPr/>
                <p:nvPr/>
              </p:nvPicPr>
              <p:blipFill>
                <a:blip r:embed="rId361"/>
                <a:stretch>
                  <a:fillRect/>
                </a:stretch>
              </p:blipFill>
              <p:spPr>
                <a:xfrm>
                  <a:off x="8947234" y="75174"/>
                  <a:ext cx="1112400" cy="5698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09" name="Ink 208">
                  <a:extLst>
                    <a:ext uri="{FF2B5EF4-FFF2-40B4-BE49-F238E27FC236}">
                      <a16:creationId xmlns:a16="http://schemas.microsoft.com/office/drawing/2014/main" id="{0988A095-260B-6C03-9CCF-5F20929C7BFA}"/>
                    </a:ext>
                  </a:extLst>
                </p14:cNvPr>
                <p14:cNvContentPartPr/>
                <p14:nvPr/>
              </p14:nvContentPartPr>
              <p14:xfrm>
                <a:off x="8872714" y="970854"/>
                <a:ext cx="204480" cy="122760"/>
              </p14:xfrm>
            </p:contentPart>
          </mc:Choice>
          <mc:Fallback xmlns="">
            <p:pic>
              <p:nvPicPr>
                <p:cNvPr id="209" name="Ink 208">
                  <a:extLst>
                    <a:ext uri="{FF2B5EF4-FFF2-40B4-BE49-F238E27FC236}">
                      <a16:creationId xmlns:a16="http://schemas.microsoft.com/office/drawing/2014/main" id="{0988A095-260B-6C03-9CCF-5F20929C7BFA}"/>
                    </a:ext>
                  </a:extLst>
                </p:cNvPr>
                <p:cNvPicPr/>
                <p:nvPr/>
              </p:nvPicPr>
              <p:blipFill>
                <a:blip r:embed="rId363"/>
                <a:stretch>
                  <a:fillRect/>
                </a:stretch>
              </p:blipFill>
              <p:spPr>
                <a:xfrm>
                  <a:off x="8863714" y="961854"/>
                  <a:ext cx="2221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0" name="Ink 209">
                  <a:extLst>
                    <a:ext uri="{FF2B5EF4-FFF2-40B4-BE49-F238E27FC236}">
                      <a16:creationId xmlns:a16="http://schemas.microsoft.com/office/drawing/2014/main" id="{91C03629-A831-CDCA-BD18-ABC954C4983E}"/>
                    </a:ext>
                  </a:extLst>
                </p14:cNvPr>
                <p14:cNvContentPartPr/>
                <p14:nvPr/>
              </p14:nvContentPartPr>
              <p14:xfrm>
                <a:off x="9471394" y="1034934"/>
                <a:ext cx="120240" cy="110880"/>
              </p14:xfrm>
            </p:contentPart>
          </mc:Choice>
          <mc:Fallback xmlns="">
            <p:pic>
              <p:nvPicPr>
                <p:cNvPr id="210" name="Ink 209">
                  <a:extLst>
                    <a:ext uri="{FF2B5EF4-FFF2-40B4-BE49-F238E27FC236}">
                      <a16:creationId xmlns:a16="http://schemas.microsoft.com/office/drawing/2014/main" id="{91C03629-A831-CDCA-BD18-ABC954C4983E}"/>
                    </a:ext>
                  </a:extLst>
                </p:cNvPr>
                <p:cNvPicPr/>
                <p:nvPr/>
              </p:nvPicPr>
              <p:blipFill>
                <a:blip r:embed="rId365"/>
                <a:stretch>
                  <a:fillRect/>
                </a:stretch>
              </p:blipFill>
              <p:spPr>
                <a:xfrm>
                  <a:off x="9462754" y="1026294"/>
                  <a:ext cx="137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1" name="Ink 210">
                  <a:extLst>
                    <a:ext uri="{FF2B5EF4-FFF2-40B4-BE49-F238E27FC236}">
                      <a16:creationId xmlns:a16="http://schemas.microsoft.com/office/drawing/2014/main" id="{C2F1EB67-7677-C025-F72F-2D482B8E2E44}"/>
                    </a:ext>
                  </a:extLst>
                </p14:cNvPr>
                <p14:cNvContentPartPr/>
                <p14:nvPr/>
              </p14:nvContentPartPr>
              <p14:xfrm>
                <a:off x="8793874" y="1163814"/>
                <a:ext cx="235440" cy="150120"/>
              </p14:xfrm>
            </p:contentPart>
          </mc:Choice>
          <mc:Fallback xmlns="">
            <p:pic>
              <p:nvPicPr>
                <p:cNvPr id="211" name="Ink 210">
                  <a:extLst>
                    <a:ext uri="{FF2B5EF4-FFF2-40B4-BE49-F238E27FC236}">
                      <a16:creationId xmlns:a16="http://schemas.microsoft.com/office/drawing/2014/main" id="{C2F1EB67-7677-C025-F72F-2D482B8E2E44}"/>
                    </a:ext>
                  </a:extLst>
                </p:cNvPr>
                <p:cNvPicPr/>
                <p:nvPr/>
              </p:nvPicPr>
              <p:blipFill>
                <a:blip r:embed="rId367"/>
                <a:stretch>
                  <a:fillRect/>
                </a:stretch>
              </p:blipFill>
              <p:spPr>
                <a:xfrm>
                  <a:off x="8785234" y="1154814"/>
                  <a:ext cx="2530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2" name="Ink 211">
                  <a:extLst>
                    <a:ext uri="{FF2B5EF4-FFF2-40B4-BE49-F238E27FC236}">
                      <a16:creationId xmlns:a16="http://schemas.microsoft.com/office/drawing/2014/main" id="{2D573D0C-2165-7A65-2BF5-C169DCA5E57A}"/>
                    </a:ext>
                  </a:extLst>
                </p14:cNvPr>
                <p14:cNvContentPartPr/>
                <p14:nvPr/>
              </p14:nvContentPartPr>
              <p14:xfrm>
                <a:off x="9389314" y="1233654"/>
                <a:ext cx="136800" cy="112680"/>
              </p14:xfrm>
            </p:contentPart>
          </mc:Choice>
          <mc:Fallback xmlns="">
            <p:pic>
              <p:nvPicPr>
                <p:cNvPr id="212" name="Ink 211">
                  <a:extLst>
                    <a:ext uri="{FF2B5EF4-FFF2-40B4-BE49-F238E27FC236}">
                      <a16:creationId xmlns:a16="http://schemas.microsoft.com/office/drawing/2014/main" id="{2D573D0C-2165-7A65-2BF5-C169DCA5E57A}"/>
                    </a:ext>
                  </a:extLst>
                </p:cNvPr>
                <p:cNvPicPr/>
                <p:nvPr/>
              </p:nvPicPr>
              <p:blipFill>
                <a:blip r:embed="rId369"/>
                <a:stretch>
                  <a:fillRect/>
                </a:stretch>
              </p:blipFill>
              <p:spPr>
                <a:xfrm>
                  <a:off x="9380674" y="1225014"/>
                  <a:ext cx="1544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3" name="Ink 212">
                  <a:extLst>
                    <a:ext uri="{FF2B5EF4-FFF2-40B4-BE49-F238E27FC236}">
                      <a16:creationId xmlns:a16="http://schemas.microsoft.com/office/drawing/2014/main" id="{341D40F8-44F8-A7D1-9499-F9C2C0562F54}"/>
                    </a:ext>
                  </a:extLst>
                </p14:cNvPr>
                <p14:cNvContentPartPr/>
                <p14:nvPr/>
              </p14:nvContentPartPr>
              <p14:xfrm>
                <a:off x="8729794" y="1435254"/>
                <a:ext cx="216000" cy="96840"/>
              </p14:xfrm>
            </p:contentPart>
          </mc:Choice>
          <mc:Fallback xmlns="">
            <p:pic>
              <p:nvPicPr>
                <p:cNvPr id="213" name="Ink 212">
                  <a:extLst>
                    <a:ext uri="{FF2B5EF4-FFF2-40B4-BE49-F238E27FC236}">
                      <a16:creationId xmlns:a16="http://schemas.microsoft.com/office/drawing/2014/main" id="{341D40F8-44F8-A7D1-9499-F9C2C0562F54}"/>
                    </a:ext>
                  </a:extLst>
                </p:cNvPr>
                <p:cNvPicPr/>
                <p:nvPr/>
              </p:nvPicPr>
              <p:blipFill>
                <a:blip r:embed="rId371"/>
                <a:stretch>
                  <a:fillRect/>
                </a:stretch>
              </p:blipFill>
              <p:spPr>
                <a:xfrm>
                  <a:off x="8720794" y="1426254"/>
                  <a:ext cx="2336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14" name="Ink 213">
                  <a:extLst>
                    <a:ext uri="{FF2B5EF4-FFF2-40B4-BE49-F238E27FC236}">
                      <a16:creationId xmlns:a16="http://schemas.microsoft.com/office/drawing/2014/main" id="{BFAB4D90-B5B9-9090-4785-E6E7B4CF5186}"/>
                    </a:ext>
                  </a:extLst>
                </p14:cNvPr>
                <p14:cNvContentPartPr/>
                <p14:nvPr/>
              </p14:nvContentPartPr>
              <p14:xfrm>
                <a:off x="9190234" y="1546854"/>
                <a:ext cx="221400" cy="87120"/>
              </p14:xfrm>
            </p:contentPart>
          </mc:Choice>
          <mc:Fallback xmlns="">
            <p:pic>
              <p:nvPicPr>
                <p:cNvPr id="214" name="Ink 213">
                  <a:extLst>
                    <a:ext uri="{FF2B5EF4-FFF2-40B4-BE49-F238E27FC236}">
                      <a16:creationId xmlns:a16="http://schemas.microsoft.com/office/drawing/2014/main" id="{BFAB4D90-B5B9-9090-4785-E6E7B4CF5186}"/>
                    </a:ext>
                  </a:extLst>
                </p:cNvPr>
                <p:cNvPicPr/>
                <p:nvPr/>
              </p:nvPicPr>
              <p:blipFill>
                <a:blip r:embed="rId373"/>
                <a:stretch>
                  <a:fillRect/>
                </a:stretch>
              </p:blipFill>
              <p:spPr>
                <a:xfrm>
                  <a:off x="9181594" y="1538214"/>
                  <a:ext cx="2390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15" name="Ink 214">
                  <a:extLst>
                    <a:ext uri="{FF2B5EF4-FFF2-40B4-BE49-F238E27FC236}">
                      <a16:creationId xmlns:a16="http://schemas.microsoft.com/office/drawing/2014/main" id="{97727CD7-920D-D3A7-AB44-B75E43AEE2CE}"/>
                    </a:ext>
                  </a:extLst>
                </p14:cNvPr>
                <p14:cNvContentPartPr/>
                <p14:nvPr/>
              </p14:nvContentPartPr>
              <p14:xfrm>
                <a:off x="8658874" y="1637574"/>
                <a:ext cx="218520" cy="152280"/>
              </p14:xfrm>
            </p:contentPart>
          </mc:Choice>
          <mc:Fallback xmlns="">
            <p:pic>
              <p:nvPicPr>
                <p:cNvPr id="215" name="Ink 214">
                  <a:extLst>
                    <a:ext uri="{FF2B5EF4-FFF2-40B4-BE49-F238E27FC236}">
                      <a16:creationId xmlns:a16="http://schemas.microsoft.com/office/drawing/2014/main" id="{97727CD7-920D-D3A7-AB44-B75E43AEE2CE}"/>
                    </a:ext>
                  </a:extLst>
                </p:cNvPr>
                <p:cNvPicPr/>
                <p:nvPr/>
              </p:nvPicPr>
              <p:blipFill>
                <a:blip r:embed="rId375"/>
                <a:stretch>
                  <a:fillRect/>
                </a:stretch>
              </p:blipFill>
              <p:spPr>
                <a:xfrm>
                  <a:off x="8649874" y="1628934"/>
                  <a:ext cx="2361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16" name="Ink 215">
                  <a:extLst>
                    <a:ext uri="{FF2B5EF4-FFF2-40B4-BE49-F238E27FC236}">
                      <a16:creationId xmlns:a16="http://schemas.microsoft.com/office/drawing/2014/main" id="{F64ECCE5-7FCD-C609-73A2-52C7218E4C22}"/>
                    </a:ext>
                  </a:extLst>
                </p14:cNvPr>
                <p14:cNvContentPartPr/>
                <p14:nvPr/>
              </p14:nvContentPartPr>
              <p14:xfrm>
                <a:off x="9145594" y="1690494"/>
                <a:ext cx="164520" cy="159120"/>
              </p14:xfrm>
            </p:contentPart>
          </mc:Choice>
          <mc:Fallback xmlns="">
            <p:pic>
              <p:nvPicPr>
                <p:cNvPr id="216" name="Ink 215">
                  <a:extLst>
                    <a:ext uri="{FF2B5EF4-FFF2-40B4-BE49-F238E27FC236}">
                      <a16:creationId xmlns:a16="http://schemas.microsoft.com/office/drawing/2014/main" id="{F64ECCE5-7FCD-C609-73A2-52C7218E4C22}"/>
                    </a:ext>
                  </a:extLst>
                </p:cNvPr>
                <p:cNvPicPr/>
                <p:nvPr/>
              </p:nvPicPr>
              <p:blipFill>
                <a:blip r:embed="rId377"/>
                <a:stretch>
                  <a:fillRect/>
                </a:stretch>
              </p:blipFill>
              <p:spPr>
                <a:xfrm>
                  <a:off x="9136594" y="1681854"/>
                  <a:ext cx="1821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18" name="Ink 217">
                  <a:extLst>
                    <a:ext uri="{FF2B5EF4-FFF2-40B4-BE49-F238E27FC236}">
                      <a16:creationId xmlns:a16="http://schemas.microsoft.com/office/drawing/2014/main" id="{FFA9E4D2-E072-D034-8D53-F4613FCA224F}"/>
                    </a:ext>
                  </a:extLst>
                </p14:cNvPr>
                <p14:cNvContentPartPr/>
                <p14:nvPr/>
              </p14:nvContentPartPr>
              <p14:xfrm>
                <a:off x="10315954" y="1810014"/>
                <a:ext cx="40680" cy="202320"/>
              </p14:xfrm>
            </p:contentPart>
          </mc:Choice>
          <mc:Fallback xmlns="">
            <p:pic>
              <p:nvPicPr>
                <p:cNvPr id="218" name="Ink 217">
                  <a:extLst>
                    <a:ext uri="{FF2B5EF4-FFF2-40B4-BE49-F238E27FC236}">
                      <a16:creationId xmlns:a16="http://schemas.microsoft.com/office/drawing/2014/main" id="{FFA9E4D2-E072-D034-8D53-F4613FCA224F}"/>
                    </a:ext>
                  </a:extLst>
                </p:cNvPr>
                <p:cNvPicPr/>
                <p:nvPr/>
              </p:nvPicPr>
              <p:blipFill>
                <a:blip r:embed="rId379"/>
                <a:stretch>
                  <a:fillRect/>
                </a:stretch>
              </p:blipFill>
              <p:spPr>
                <a:xfrm>
                  <a:off x="10307314" y="1801374"/>
                  <a:ext cx="583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19" name="Ink 218">
                  <a:extLst>
                    <a:ext uri="{FF2B5EF4-FFF2-40B4-BE49-F238E27FC236}">
                      <a16:creationId xmlns:a16="http://schemas.microsoft.com/office/drawing/2014/main" id="{ED1B3AEB-DB52-51CD-2BF0-303C3E1DFC44}"/>
                    </a:ext>
                  </a:extLst>
                </p14:cNvPr>
                <p14:cNvContentPartPr/>
                <p14:nvPr/>
              </p14:nvContentPartPr>
              <p14:xfrm>
                <a:off x="10304074" y="1818294"/>
                <a:ext cx="160920" cy="181440"/>
              </p14:xfrm>
            </p:contentPart>
          </mc:Choice>
          <mc:Fallback xmlns="">
            <p:pic>
              <p:nvPicPr>
                <p:cNvPr id="219" name="Ink 218">
                  <a:extLst>
                    <a:ext uri="{FF2B5EF4-FFF2-40B4-BE49-F238E27FC236}">
                      <a16:creationId xmlns:a16="http://schemas.microsoft.com/office/drawing/2014/main" id="{ED1B3AEB-DB52-51CD-2BF0-303C3E1DFC44}"/>
                    </a:ext>
                  </a:extLst>
                </p:cNvPr>
                <p:cNvPicPr/>
                <p:nvPr/>
              </p:nvPicPr>
              <p:blipFill>
                <a:blip r:embed="rId381"/>
                <a:stretch>
                  <a:fillRect/>
                </a:stretch>
              </p:blipFill>
              <p:spPr>
                <a:xfrm>
                  <a:off x="10295434" y="1809294"/>
                  <a:ext cx="1785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0" name="Ink 219">
                  <a:extLst>
                    <a:ext uri="{FF2B5EF4-FFF2-40B4-BE49-F238E27FC236}">
                      <a16:creationId xmlns:a16="http://schemas.microsoft.com/office/drawing/2014/main" id="{C59C16AF-F01C-1101-0DCA-D9199D6F85E8}"/>
                    </a:ext>
                  </a:extLst>
                </p14:cNvPr>
                <p14:cNvContentPartPr/>
                <p14:nvPr/>
              </p14:nvContentPartPr>
              <p14:xfrm>
                <a:off x="10475794" y="2141934"/>
                <a:ext cx="12600" cy="102240"/>
              </p14:xfrm>
            </p:contentPart>
          </mc:Choice>
          <mc:Fallback xmlns="">
            <p:pic>
              <p:nvPicPr>
                <p:cNvPr id="220" name="Ink 219">
                  <a:extLst>
                    <a:ext uri="{FF2B5EF4-FFF2-40B4-BE49-F238E27FC236}">
                      <a16:creationId xmlns:a16="http://schemas.microsoft.com/office/drawing/2014/main" id="{C59C16AF-F01C-1101-0DCA-D9199D6F85E8}"/>
                    </a:ext>
                  </a:extLst>
                </p:cNvPr>
                <p:cNvPicPr/>
                <p:nvPr/>
              </p:nvPicPr>
              <p:blipFill>
                <a:blip r:embed="rId383"/>
                <a:stretch>
                  <a:fillRect/>
                </a:stretch>
              </p:blipFill>
              <p:spPr>
                <a:xfrm>
                  <a:off x="10467154" y="2132934"/>
                  <a:ext cx="302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1" name="Ink 220">
                  <a:extLst>
                    <a:ext uri="{FF2B5EF4-FFF2-40B4-BE49-F238E27FC236}">
                      <a16:creationId xmlns:a16="http://schemas.microsoft.com/office/drawing/2014/main" id="{EE631703-2737-9093-87D1-C2B4D7C084B2}"/>
                    </a:ext>
                  </a:extLst>
                </p14:cNvPr>
                <p14:cNvContentPartPr/>
                <p14:nvPr/>
              </p14:nvContentPartPr>
              <p14:xfrm>
                <a:off x="10477954" y="2134374"/>
                <a:ext cx="145080" cy="135360"/>
              </p14:xfrm>
            </p:contentPart>
          </mc:Choice>
          <mc:Fallback xmlns="">
            <p:pic>
              <p:nvPicPr>
                <p:cNvPr id="221" name="Ink 220">
                  <a:extLst>
                    <a:ext uri="{FF2B5EF4-FFF2-40B4-BE49-F238E27FC236}">
                      <a16:creationId xmlns:a16="http://schemas.microsoft.com/office/drawing/2014/main" id="{EE631703-2737-9093-87D1-C2B4D7C084B2}"/>
                    </a:ext>
                  </a:extLst>
                </p:cNvPr>
                <p:cNvPicPr/>
                <p:nvPr/>
              </p:nvPicPr>
              <p:blipFill>
                <a:blip r:embed="rId385"/>
                <a:stretch>
                  <a:fillRect/>
                </a:stretch>
              </p:blipFill>
              <p:spPr>
                <a:xfrm>
                  <a:off x="10468954" y="2125734"/>
                  <a:ext cx="162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22" name="Ink 221">
                  <a:extLst>
                    <a:ext uri="{FF2B5EF4-FFF2-40B4-BE49-F238E27FC236}">
                      <a16:creationId xmlns:a16="http://schemas.microsoft.com/office/drawing/2014/main" id="{F0CEE632-4D0D-5F6B-138F-D6F6AE7CA757}"/>
                    </a:ext>
                  </a:extLst>
                </p14:cNvPr>
                <p14:cNvContentPartPr/>
                <p14:nvPr/>
              </p14:nvContentPartPr>
              <p14:xfrm>
                <a:off x="10599634" y="2472414"/>
                <a:ext cx="9360" cy="92160"/>
              </p14:xfrm>
            </p:contentPart>
          </mc:Choice>
          <mc:Fallback xmlns="">
            <p:pic>
              <p:nvPicPr>
                <p:cNvPr id="222" name="Ink 221">
                  <a:extLst>
                    <a:ext uri="{FF2B5EF4-FFF2-40B4-BE49-F238E27FC236}">
                      <a16:creationId xmlns:a16="http://schemas.microsoft.com/office/drawing/2014/main" id="{F0CEE632-4D0D-5F6B-138F-D6F6AE7CA757}"/>
                    </a:ext>
                  </a:extLst>
                </p:cNvPr>
                <p:cNvPicPr/>
                <p:nvPr/>
              </p:nvPicPr>
              <p:blipFill>
                <a:blip r:embed="rId387"/>
                <a:stretch>
                  <a:fillRect/>
                </a:stretch>
              </p:blipFill>
              <p:spPr>
                <a:xfrm>
                  <a:off x="10590634" y="2463774"/>
                  <a:ext cx="270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23" name="Ink 222">
                  <a:extLst>
                    <a:ext uri="{FF2B5EF4-FFF2-40B4-BE49-F238E27FC236}">
                      <a16:creationId xmlns:a16="http://schemas.microsoft.com/office/drawing/2014/main" id="{ACB41586-CD95-D9F1-2038-D7C15729BFB0}"/>
                    </a:ext>
                  </a:extLst>
                </p14:cNvPr>
                <p14:cNvContentPartPr/>
                <p14:nvPr/>
              </p14:nvContentPartPr>
              <p14:xfrm>
                <a:off x="10578394" y="2453334"/>
                <a:ext cx="150120" cy="116280"/>
              </p14:xfrm>
            </p:contentPart>
          </mc:Choice>
          <mc:Fallback xmlns="">
            <p:pic>
              <p:nvPicPr>
                <p:cNvPr id="223" name="Ink 222">
                  <a:extLst>
                    <a:ext uri="{FF2B5EF4-FFF2-40B4-BE49-F238E27FC236}">
                      <a16:creationId xmlns:a16="http://schemas.microsoft.com/office/drawing/2014/main" id="{ACB41586-CD95-D9F1-2038-D7C15729BFB0}"/>
                    </a:ext>
                  </a:extLst>
                </p:cNvPr>
                <p:cNvPicPr/>
                <p:nvPr/>
              </p:nvPicPr>
              <p:blipFill>
                <a:blip r:embed="rId389"/>
                <a:stretch>
                  <a:fillRect/>
                </a:stretch>
              </p:blipFill>
              <p:spPr>
                <a:xfrm>
                  <a:off x="10569754" y="2444334"/>
                  <a:ext cx="1677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24" name="Ink 223">
                  <a:extLst>
                    <a:ext uri="{FF2B5EF4-FFF2-40B4-BE49-F238E27FC236}">
                      <a16:creationId xmlns:a16="http://schemas.microsoft.com/office/drawing/2014/main" id="{D5464FCB-8EBB-B97E-9218-A5D2D2813AA7}"/>
                    </a:ext>
                  </a:extLst>
                </p14:cNvPr>
                <p14:cNvContentPartPr/>
                <p14:nvPr/>
              </p14:nvContentPartPr>
              <p14:xfrm>
                <a:off x="10608994" y="2724414"/>
                <a:ext cx="19440" cy="73440"/>
              </p14:xfrm>
            </p:contentPart>
          </mc:Choice>
          <mc:Fallback xmlns="">
            <p:pic>
              <p:nvPicPr>
                <p:cNvPr id="224" name="Ink 223">
                  <a:extLst>
                    <a:ext uri="{FF2B5EF4-FFF2-40B4-BE49-F238E27FC236}">
                      <a16:creationId xmlns:a16="http://schemas.microsoft.com/office/drawing/2014/main" id="{D5464FCB-8EBB-B97E-9218-A5D2D2813AA7}"/>
                    </a:ext>
                  </a:extLst>
                </p:cNvPr>
                <p:cNvPicPr/>
                <p:nvPr/>
              </p:nvPicPr>
              <p:blipFill>
                <a:blip r:embed="rId391"/>
                <a:stretch>
                  <a:fillRect/>
                </a:stretch>
              </p:blipFill>
              <p:spPr>
                <a:xfrm>
                  <a:off x="10599994" y="2715414"/>
                  <a:ext cx="370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25" name="Ink 224">
                  <a:extLst>
                    <a:ext uri="{FF2B5EF4-FFF2-40B4-BE49-F238E27FC236}">
                      <a16:creationId xmlns:a16="http://schemas.microsoft.com/office/drawing/2014/main" id="{1BFED79E-85AA-AF87-37EB-A1FA1C571C2D}"/>
                    </a:ext>
                  </a:extLst>
                </p14:cNvPr>
                <p14:cNvContentPartPr/>
                <p14:nvPr/>
              </p14:nvContentPartPr>
              <p14:xfrm>
                <a:off x="10655434" y="2701734"/>
                <a:ext cx="144360" cy="101880"/>
              </p14:xfrm>
            </p:contentPart>
          </mc:Choice>
          <mc:Fallback xmlns="">
            <p:pic>
              <p:nvPicPr>
                <p:cNvPr id="225" name="Ink 224">
                  <a:extLst>
                    <a:ext uri="{FF2B5EF4-FFF2-40B4-BE49-F238E27FC236}">
                      <a16:creationId xmlns:a16="http://schemas.microsoft.com/office/drawing/2014/main" id="{1BFED79E-85AA-AF87-37EB-A1FA1C571C2D}"/>
                    </a:ext>
                  </a:extLst>
                </p:cNvPr>
                <p:cNvPicPr/>
                <p:nvPr/>
              </p:nvPicPr>
              <p:blipFill>
                <a:blip r:embed="rId393"/>
                <a:stretch>
                  <a:fillRect/>
                </a:stretch>
              </p:blipFill>
              <p:spPr>
                <a:xfrm>
                  <a:off x="10646794" y="2692734"/>
                  <a:ext cx="1620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26" name="Ink 225">
                  <a:extLst>
                    <a:ext uri="{FF2B5EF4-FFF2-40B4-BE49-F238E27FC236}">
                      <a16:creationId xmlns:a16="http://schemas.microsoft.com/office/drawing/2014/main" id="{5322128F-19D5-7166-71B5-0F6497F6D180}"/>
                    </a:ext>
                  </a:extLst>
                </p14:cNvPr>
                <p14:cNvContentPartPr/>
                <p14:nvPr/>
              </p14:nvContentPartPr>
              <p14:xfrm>
                <a:off x="10291474" y="1978134"/>
                <a:ext cx="139680" cy="180360"/>
              </p14:xfrm>
            </p:contentPart>
          </mc:Choice>
          <mc:Fallback xmlns="">
            <p:pic>
              <p:nvPicPr>
                <p:cNvPr id="226" name="Ink 225">
                  <a:extLst>
                    <a:ext uri="{FF2B5EF4-FFF2-40B4-BE49-F238E27FC236}">
                      <a16:creationId xmlns:a16="http://schemas.microsoft.com/office/drawing/2014/main" id="{5322128F-19D5-7166-71B5-0F6497F6D180}"/>
                    </a:ext>
                  </a:extLst>
                </p:cNvPr>
                <p:cNvPicPr/>
                <p:nvPr/>
              </p:nvPicPr>
              <p:blipFill>
                <a:blip r:embed="rId395"/>
                <a:stretch>
                  <a:fillRect/>
                </a:stretch>
              </p:blipFill>
              <p:spPr>
                <a:xfrm>
                  <a:off x="10282834" y="1969134"/>
                  <a:ext cx="1573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7" name="Ink 226">
                  <a:extLst>
                    <a:ext uri="{FF2B5EF4-FFF2-40B4-BE49-F238E27FC236}">
                      <a16:creationId xmlns:a16="http://schemas.microsoft.com/office/drawing/2014/main" id="{9A99683F-DB8D-DF28-E4D6-13C21CDA4249}"/>
                    </a:ext>
                  </a:extLst>
                </p14:cNvPr>
                <p14:cNvContentPartPr/>
                <p14:nvPr/>
              </p14:nvContentPartPr>
              <p14:xfrm>
                <a:off x="10375714" y="2248494"/>
                <a:ext cx="172440" cy="199440"/>
              </p14:xfrm>
            </p:contentPart>
          </mc:Choice>
          <mc:Fallback xmlns="">
            <p:pic>
              <p:nvPicPr>
                <p:cNvPr id="227" name="Ink 226">
                  <a:extLst>
                    <a:ext uri="{FF2B5EF4-FFF2-40B4-BE49-F238E27FC236}">
                      <a16:creationId xmlns:a16="http://schemas.microsoft.com/office/drawing/2014/main" id="{9A99683F-DB8D-DF28-E4D6-13C21CDA4249}"/>
                    </a:ext>
                  </a:extLst>
                </p:cNvPr>
                <p:cNvPicPr/>
                <p:nvPr/>
              </p:nvPicPr>
              <p:blipFill>
                <a:blip r:embed="rId397"/>
                <a:stretch>
                  <a:fillRect/>
                </a:stretch>
              </p:blipFill>
              <p:spPr>
                <a:xfrm>
                  <a:off x="10366714" y="2239854"/>
                  <a:ext cx="1900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8" name="Ink 227">
                  <a:extLst>
                    <a:ext uri="{FF2B5EF4-FFF2-40B4-BE49-F238E27FC236}">
                      <a16:creationId xmlns:a16="http://schemas.microsoft.com/office/drawing/2014/main" id="{7FB896C7-A75D-857B-0702-46999C56142B}"/>
                    </a:ext>
                  </a:extLst>
                </p14:cNvPr>
                <p14:cNvContentPartPr/>
                <p14:nvPr/>
              </p14:nvContentPartPr>
              <p14:xfrm>
                <a:off x="10431514" y="2509494"/>
                <a:ext cx="115560" cy="176760"/>
              </p14:xfrm>
            </p:contentPart>
          </mc:Choice>
          <mc:Fallback xmlns="">
            <p:pic>
              <p:nvPicPr>
                <p:cNvPr id="228" name="Ink 227">
                  <a:extLst>
                    <a:ext uri="{FF2B5EF4-FFF2-40B4-BE49-F238E27FC236}">
                      <a16:creationId xmlns:a16="http://schemas.microsoft.com/office/drawing/2014/main" id="{7FB896C7-A75D-857B-0702-46999C56142B}"/>
                    </a:ext>
                  </a:extLst>
                </p:cNvPr>
                <p:cNvPicPr/>
                <p:nvPr/>
              </p:nvPicPr>
              <p:blipFill>
                <a:blip r:embed="rId399"/>
                <a:stretch>
                  <a:fillRect/>
                </a:stretch>
              </p:blipFill>
              <p:spPr>
                <a:xfrm>
                  <a:off x="10422874" y="2500854"/>
                  <a:ext cx="1332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0" name="Ink 229">
                  <a:extLst>
                    <a:ext uri="{FF2B5EF4-FFF2-40B4-BE49-F238E27FC236}">
                      <a16:creationId xmlns:a16="http://schemas.microsoft.com/office/drawing/2014/main" id="{CC7F3E64-11D7-1551-6AF1-ABB217AE7A1E}"/>
                    </a:ext>
                  </a:extLst>
                </p14:cNvPr>
                <p14:cNvContentPartPr/>
                <p14:nvPr/>
              </p14:nvContentPartPr>
              <p14:xfrm>
                <a:off x="9274114" y="2002254"/>
                <a:ext cx="844560" cy="284040"/>
              </p14:xfrm>
            </p:contentPart>
          </mc:Choice>
          <mc:Fallback xmlns="">
            <p:pic>
              <p:nvPicPr>
                <p:cNvPr id="230" name="Ink 229">
                  <a:extLst>
                    <a:ext uri="{FF2B5EF4-FFF2-40B4-BE49-F238E27FC236}">
                      <a16:creationId xmlns:a16="http://schemas.microsoft.com/office/drawing/2014/main" id="{CC7F3E64-11D7-1551-6AF1-ABB217AE7A1E}"/>
                    </a:ext>
                  </a:extLst>
                </p:cNvPr>
                <p:cNvPicPr/>
                <p:nvPr/>
              </p:nvPicPr>
              <p:blipFill>
                <a:blip r:embed="rId401"/>
                <a:stretch>
                  <a:fillRect/>
                </a:stretch>
              </p:blipFill>
              <p:spPr>
                <a:xfrm>
                  <a:off x="9265114" y="1993254"/>
                  <a:ext cx="8622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1" name="Ink 230">
                  <a:extLst>
                    <a:ext uri="{FF2B5EF4-FFF2-40B4-BE49-F238E27FC236}">
                      <a16:creationId xmlns:a16="http://schemas.microsoft.com/office/drawing/2014/main" id="{C09E00E2-D9B2-0682-8CFB-BA3A79701C21}"/>
                    </a:ext>
                  </a:extLst>
                </p14:cNvPr>
                <p14:cNvContentPartPr/>
                <p14:nvPr/>
              </p14:nvContentPartPr>
              <p14:xfrm>
                <a:off x="9342514" y="1959414"/>
                <a:ext cx="118800" cy="215280"/>
              </p14:xfrm>
            </p:contentPart>
          </mc:Choice>
          <mc:Fallback xmlns="">
            <p:pic>
              <p:nvPicPr>
                <p:cNvPr id="231" name="Ink 230">
                  <a:extLst>
                    <a:ext uri="{FF2B5EF4-FFF2-40B4-BE49-F238E27FC236}">
                      <a16:creationId xmlns:a16="http://schemas.microsoft.com/office/drawing/2014/main" id="{C09E00E2-D9B2-0682-8CFB-BA3A79701C21}"/>
                    </a:ext>
                  </a:extLst>
                </p:cNvPr>
                <p:cNvPicPr/>
                <p:nvPr/>
              </p:nvPicPr>
              <p:blipFill>
                <a:blip r:embed="rId403"/>
                <a:stretch>
                  <a:fillRect/>
                </a:stretch>
              </p:blipFill>
              <p:spPr>
                <a:xfrm>
                  <a:off x="9333514" y="1950774"/>
                  <a:ext cx="1364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33" name="Ink 232">
                  <a:extLst>
                    <a:ext uri="{FF2B5EF4-FFF2-40B4-BE49-F238E27FC236}">
                      <a16:creationId xmlns:a16="http://schemas.microsoft.com/office/drawing/2014/main" id="{CFC3485D-C947-405E-C735-EA979EFFF462}"/>
                    </a:ext>
                  </a:extLst>
                </p14:cNvPr>
                <p14:cNvContentPartPr/>
                <p14:nvPr/>
              </p14:nvContentPartPr>
              <p14:xfrm>
                <a:off x="8126794" y="299814"/>
                <a:ext cx="2015640" cy="1904400"/>
              </p14:xfrm>
            </p:contentPart>
          </mc:Choice>
          <mc:Fallback xmlns="">
            <p:pic>
              <p:nvPicPr>
                <p:cNvPr id="233" name="Ink 232">
                  <a:extLst>
                    <a:ext uri="{FF2B5EF4-FFF2-40B4-BE49-F238E27FC236}">
                      <a16:creationId xmlns:a16="http://schemas.microsoft.com/office/drawing/2014/main" id="{CFC3485D-C947-405E-C735-EA979EFFF462}"/>
                    </a:ext>
                  </a:extLst>
                </p:cNvPr>
                <p:cNvPicPr/>
                <p:nvPr/>
              </p:nvPicPr>
              <p:blipFill>
                <a:blip r:embed="rId405"/>
                <a:stretch>
                  <a:fillRect/>
                </a:stretch>
              </p:blipFill>
              <p:spPr>
                <a:xfrm>
                  <a:off x="8118154" y="290814"/>
                  <a:ext cx="2033280" cy="19220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34" name="Ink 233">
                  <a:extLst>
                    <a:ext uri="{FF2B5EF4-FFF2-40B4-BE49-F238E27FC236}">
                      <a16:creationId xmlns:a16="http://schemas.microsoft.com/office/drawing/2014/main" id="{AC1C8B1D-7772-F8D3-EFC9-B2A30FCE1CFA}"/>
                    </a:ext>
                  </a:extLst>
                </p14:cNvPr>
                <p14:cNvContentPartPr/>
                <p14:nvPr/>
              </p14:nvContentPartPr>
              <p14:xfrm>
                <a:off x="10385794" y="1086414"/>
                <a:ext cx="518760" cy="353520"/>
              </p14:xfrm>
            </p:contentPart>
          </mc:Choice>
          <mc:Fallback xmlns="">
            <p:pic>
              <p:nvPicPr>
                <p:cNvPr id="234" name="Ink 233">
                  <a:extLst>
                    <a:ext uri="{FF2B5EF4-FFF2-40B4-BE49-F238E27FC236}">
                      <a16:creationId xmlns:a16="http://schemas.microsoft.com/office/drawing/2014/main" id="{AC1C8B1D-7772-F8D3-EFC9-B2A30FCE1CFA}"/>
                    </a:ext>
                  </a:extLst>
                </p:cNvPr>
                <p:cNvPicPr/>
                <p:nvPr/>
              </p:nvPicPr>
              <p:blipFill>
                <a:blip r:embed="rId407"/>
                <a:stretch>
                  <a:fillRect/>
                </a:stretch>
              </p:blipFill>
              <p:spPr>
                <a:xfrm>
                  <a:off x="10377154" y="1077414"/>
                  <a:ext cx="53640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35" name="Ink 234">
                  <a:extLst>
                    <a:ext uri="{FF2B5EF4-FFF2-40B4-BE49-F238E27FC236}">
                      <a16:creationId xmlns:a16="http://schemas.microsoft.com/office/drawing/2014/main" id="{800EAAF6-0D4B-BD71-E784-DB984FF0E65A}"/>
                    </a:ext>
                  </a:extLst>
                </p14:cNvPr>
                <p14:cNvContentPartPr/>
                <p14:nvPr/>
              </p14:nvContentPartPr>
              <p14:xfrm>
                <a:off x="10859554" y="1126014"/>
                <a:ext cx="495360" cy="599760"/>
              </p14:xfrm>
            </p:contentPart>
          </mc:Choice>
          <mc:Fallback xmlns="">
            <p:pic>
              <p:nvPicPr>
                <p:cNvPr id="235" name="Ink 234">
                  <a:extLst>
                    <a:ext uri="{FF2B5EF4-FFF2-40B4-BE49-F238E27FC236}">
                      <a16:creationId xmlns:a16="http://schemas.microsoft.com/office/drawing/2014/main" id="{800EAAF6-0D4B-BD71-E784-DB984FF0E65A}"/>
                    </a:ext>
                  </a:extLst>
                </p:cNvPr>
                <p:cNvPicPr/>
                <p:nvPr/>
              </p:nvPicPr>
              <p:blipFill>
                <a:blip r:embed="rId409"/>
                <a:stretch>
                  <a:fillRect/>
                </a:stretch>
              </p:blipFill>
              <p:spPr>
                <a:xfrm>
                  <a:off x="10850914" y="1117374"/>
                  <a:ext cx="513000" cy="6174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36" name="Ink 235">
                  <a:extLst>
                    <a:ext uri="{FF2B5EF4-FFF2-40B4-BE49-F238E27FC236}">
                      <a16:creationId xmlns:a16="http://schemas.microsoft.com/office/drawing/2014/main" id="{E3B28A85-489C-F872-96B8-86447BAFF738}"/>
                    </a:ext>
                  </a:extLst>
                </p14:cNvPr>
                <p14:cNvContentPartPr/>
                <p14:nvPr/>
              </p14:nvContentPartPr>
              <p14:xfrm>
                <a:off x="11425834" y="1152294"/>
                <a:ext cx="163440" cy="303840"/>
              </p14:xfrm>
            </p:contentPart>
          </mc:Choice>
          <mc:Fallback xmlns="">
            <p:pic>
              <p:nvPicPr>
                <p:cNvPr id="236" name="Ink 235">
                  <a:extLst>
                    <a:ext uri="{FF2B5EF4-FFF2-40B4-BE49-F238E27FC236}">
                      <a16:creationId xmlns:a16="http://schemas.microsoft.com/office/drawing/2014/main" id="{E3B28A85-489C-F872-96B8-86447BAFF738}"/>
                    </a:ext>
                  </a:extLst>
                </p:cNvPr>
                <p:cNvPicPr/>
                <p:nvPr/>
              </p:nvPicPr>
              <p:blipFill>
                <a:blip r:embed="rId411"/>
                <a:stretch>
                  <a:fillRect/>
                </a:stretch>
              </p:blipFill>
              <p:spPr>
                <a:xfrm>
                  <a:off x="11416834" y="1143654"/>
                  <a:ext cx="18108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37" name="Ink 236">
                  <a:extLst>
                    <a:ext uri="{FF2B5EF4-FFF2-40B4-BE49-F238E27FC236}">
                      <a16:creationId xmlns:a16="http://schemas.microsoft.com/office/drawing/2014/main" id="{5F96A0FB-3E27-9B2E-D331-F1C8A2EC7AE9}"/>
                    </a:ext>
                  </a:extLst>
                </p14:cNvPr>
                <p14:cNvContentPartPr/>
                <p14:nvPr/>
              </p14:nvContentPartPr>
              <p14:xfrm>
                <a:off x="11632834" y="1321854"/>
                <a:ext cx="115200" cy="134640"/>
              </p14:xfrm>
            </p:contentPart>
          </mc:Choice>
          <mc:Fallback xmlns="">
            <p:pic>
              <p:nvPicPr>
                <p:cNvPr id="237" name="Ink 236">
                  <a:extLst>
                    <a:ext uri="{FF2B5EF4-FFF2-40B4-BE49-F238E27FC236}">
                      <a16:creationId xmlns:a16="http://schemas.microsoft.com/office/drawing/2014/main" id="{5F96A0FB-3E27-9B2E-D331-F1C8A2EC7AE9}"/>
                    </a:ext>
                  </a:extLst>
                </p:cNvPr>
                <p:cNvPicPr/>
                <p:nvPr/>
              </p:nvPicPr>
              <p:blipFill>
                <a:blip r:embed="rId413"/>
                <a:stretch>
                  <a:fillRect/>
                </a:stretch>
              </p:blipFill>
              <p:spPr>
                <a:xfrm>
                  <a:off x="11623834" y="1312854"/>
                  <a:ext cx="1328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38" name="Ink 237">
                  <a:extLst>
                    <a:ext uri="{FF2B5EF4-FFF2-40B4-BE49-F238E27FC236}">
                      <a16:creationId xmlns:a16="http://schemas.microsoft.com/office/drawing/2014/main" id="{4FB93FAE-99EF-E406-3DAF-CED02ADCB85B}"/>
                    </a:ext>
                  </a:extLst>
                </p14:cNvPr>
                <p14:cNvContentPartPr/>
                <p14:nvPr/>
              </p14:nvContentPartPr>
              <p14:xfrm>
                <a:off x="11750554" y="1297014"/>
                <a:ext cx="192960" cy="140760"/>
              </p14:xfrm>
            </p:contentPart>
          </mc:Choice>
          <mc:Fallback xmlns="">
            <p:pic>
              <p:nvPicPr>
                <p:cNvPr id="238" name="Ink 237">
                  <a:extLst>
                    <a:ext uri="{FF2B5EF4-FFF2-40B4-BE49-F238E27FC236}">
                      <a16:creationId xmlns:a16="http://schemas.microsoft.com/office/drawing/2014/main" id="{4FB93FAE-99EF-E406-3DAF-CED02ADCB85B}"/>
                    </a:ext>
                  </a:extLst>
                </p:cNvPr>
                <p:cNvPicPr/>
                <p:nvPr/>
              </p:nvPicPr>
              <p:blipFill>
                <a:blip r:embed="rId415"/>
                <a:stretch>
                  <a:fillRect/>
                </a:stretch>
              </p:blipFill>
              <p:spPr>
                <a:xfrm>
                  <a:off x="11741914" y="1288014"/>
                  <a:ext cx="210600" cy="158400"/>
                </a:xfrm>
                <a:prstGeom prst="rect">
                  <a:avLst/>
                </a:prstGeom>
              </p:spPr>
            </p:pic>
          </mc:Fallback>
        </mc:AlternateContent>
      </p:grpSp>
    </p:spTree>
    <p:extLst>
      <p:ext uri="{BB962C8B-B14F-4D97-AF65-F5344CB8AC3E}">
        <p14:creationId xmlns:p14="http://schemas.microsoft.com/office/powerpoint/2010/main" val="2484704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SAP Analytics Cloud</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923330"/>
          </a:xfrm>
          <a:prstGeom prst="rect">
            <a:avLst/>
          </a:prstGeom>
          <a:noFill/>
        </p:spPr>
        <p:txBody>
          <a:bodyPr wrap="square" rtlCol="0">
            <a:spAutoFit/>
          </a:bodyPr>
          <a:lstStyle/>
          <a:p>
            <a:r>
              <a:rPr lang="en-US" sz="1800" dirty="0"/>
              <a:t>SAP Analytics Cloud brings together analytics and planning in a single solution in the cloud. You can instantly move from insight to action, simulate any scenario for better business outcomes, and generate plans from predictions automatically to drive agile decisions.</a:t>
            </a: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pic>
        <p:nvPicPr>
          <p:cNvPr id="1026" name="Picture 2" descr="SAP Analytics Cloud: Technical Guide | SAP Blogs">
            <a:extLst>
              <a:ext uri="{FF2B5EF4-FFF2-40B4-BE49-F238E27FC236}">
                <a16:creationId xmlns:a16="http://schemas.microsoft.com/office/drawing/2014/main" id="{F305AE79-D2E5-F207-D2F9-65F1DFB986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956" y="2204864"/>
            <a:ext cx="7293028" cy="40721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60544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9700591"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599" dirty="0">
                <a:latin typeface="Cooper Black" panose="0208090404030B020404" pitchFamily="18" charset="0"/>
              </a:rPr>
              <a:t>Basics of Connectivity and Role of SCC</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000" b="1" dirty="0">
                <a:solidFill>
                  <a:prstClr val="black"/>
                </a:solidFill>
                <a:latin typeface="Calibri" panose="020F0502020204030204"/>
              </a:rPr>
              <a:t>www.anubhavtrainings.com</a:t>
            </a:r>
          </a:p>
        </p:txBody>
      </p:sp>
      <p:sp>
        <p:nvSpPr>
          <p:cNvPr id="6" name="TextBox 5">
            <a:extLst>
              <a:ext uri="{FF2B5EF4-FFF2-40B4-BE49-F238E27FC236}">
                <a16:creationId xmlns:a16="http://schemas.microsoft.com/office/drawing/2014/main" id="{1CB2C38A-B6B5-4109-9093-65CEEF01B63F}"/>
              </a:ext>
            </a:extLst>
          </p:cNvPr>
          <p:cNvSpPr txBox="1"/>
          <p:nvPr/>
        </p:nvSpPr>
        <p:spPr>
          <a:xfrm>
            <a:off x="526336" y="916310"/>
            <a:ext cx="1058760" cy="338554"/>
          </a:xfrm>
          <a:prstGeom prst="rect">
            <a:avLst/>
          </a:prstGeom>
          <a:noFill/>
        </p:spPr>
        <p:txBody>
          <a:bodyPr wrap="square" rtlCol="0">
            <a:spAutoFit/>
          </a:bodyPr>
          <a:lstStyle/>
          <a:p>
            <a:pPr defTabSz="914126">
              <a:defRPr/>
            </a:pPr>
            <a:r>
              <a:rPr lang="en-US" sz="1600" b="1" dirty="0">
                <a:solidFill>
                  <a:prstClr val="black"/>
                </a:solidFill>
                <a:latin typeface="Calibri" panose="020F0502020204030204"/>
              </a:rPr>
              <a:t>Internet</a:t>
            </a:r>
            <a:endParaRPr lang="en-IN" sz="1200" b="1" dirty="0">
              <a:solidFill>
                <a:srgbClr val="B4DCFA">
                  <a:lumMod val="75000"/>
                </a:srgbClr>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698AF43B-DAAD-429B-BA9A-5F0616082582}"/>
              </a:ext>
            </a:extLst>
          </p:cNvPr>
          <p:cNvSpPr txBox="1"/>
          <p:nvPr/>
        </p:nvSpPr>
        <p:spPr>
          <a:xfrm>
            <a:off x="6231203" y="916310"/>
            <a:ext cx="1058760" cy="338554"/>
          </a:xfrm>
          <a:prstGeom prst="rect">
            <a:avLst/>
          </a:prstGeom>
          <a:noFill/>
        </p:spPr>
        <p:txBody>
          <a:bodyPr wrap="square" rtlCol="0">
            <a:spAutoFit/>
          </a:bodyPr>
          <a:lstStyle/>
          <a:p>
            <a:pPr defTabSz="914126">
              <a:defRPr/>
            </a:pPr>
            <a:r>
              <a:rPr lang="en-US" sz="1600" b="1" dirty="0">
                <a:solidFill>
                  <a:prstClr val="black"/>
                </a:solidFill>
                <a:latin typeface="Calibri" panose="020F0502020204030204"/>
              </a:rPr>
              <a:t>Intranet</a:t>
            </a:r>
          </a:p>
        </p:txBody>
      </p:sp>
      <p:cxnSp>
        <p:nvCxnSpPr>
          <p:cNvPr id="9" name="Straight Connector 8">
            <a:extLst>
              <a:ext uri="{FF2B5EF4-FFF2-40B4-BE49-F238E27FC236}">
                <a16:creationId xmlns:a16="http://schemas.microsoft.com/office/drawing/2014/main" id="{85043B69-D394-4D0C-8292-7BB2118B8BB2}"/>
              </a:ext>
            </a:extLst>
          </p:cNvPr>
          <p:cNvCxnSpPr>
            <a:cxnSpLocks/>
          </p:cNvCxnSpPr>
          <p:nvPr/>
        </p:nvCxnSpPr>
        <p:spPr>
          <a:xfrm>
            <a:off x="5906229" y="900380"/>
            <a:ext cx="0" cy="5647390"/>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428869F6-F395-4228-93A7-439A7B1FABFD}"/>
              </a:ext>
            </a:extLst>
          </p:cNvPr>
          <p:cNvSpPr/>
          <p:nvPr/>
        </p:nvSpPr>
        <p:spPr>
          <a:xfrm>
            <a:off x="526336" y="1611275"/>
            <a:ext cx="4533868" cy="3259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a:p>
        </p:txBody>
      </p:sp>
      <p:sp>
        <p:nvSpPr>
          <p:cNvPr id="11" name="TextBox 10">
            <a:extLst>
              <a:ext uri="{FF2B5EF4-FFF2-40B4-BE49-F238E27FC236}">
                <a16:creationId xmlns:a16="http://schemas.microsoft.com/office/drawing/2014/main" id="{3AF18FC4-6E6F-48D3-B80D-835AC40878D3}"/>
              </a:ext>
            </a:extLst>
          </p:cNvPr>
          <p:cNvSpPr txBox="1"/>
          <p:nvPr/>
        </p:nvSpPr>
        <p:spPr>
          <a:xfrm>
            <a:off x="526335" y="1611275"/>
            <a:ext cx="2856438" cy="338554"/>
          </a:xfrm>
          <a:prstGeom prst="rect">
            <a:avLst/>
          </a:prstGeom>
          <a:noFill/>
        </p:spPr>
        <p:txBody>
          <a:bodyPr wrap="square" rtlCol="0">
            <a:spAutoFit/>
          </a:bodyPr>
          <a:lstStyle/>
          <a:p>
            <a:r>
              <a:rPr lang="en-US" sz="1600" b="1" dirty="0">
                <a:solidFill>
                  <a:schemeClr val="bg1"/>
                </a:solidFill>
              </a:rPr>
              <a:t>SAP BTP (PublicCloud)</a:t>
            </a:r>
            <a:endParaRPr lang="en-IN" sz="1600" b="1" dirty="0">
              <a:solidFill>
                <a:schemeClr val="bg1"/>
              </a:solidFill>
            </a:endParaRPr>
          </a:p>
        </p:txBody>
      </p:sp>
      <p:sp>
        <p:nvSpPr>
          <p:cNvPr id="12" name="Rectangle 11">
            <a:extLst>
              <a:ext uri="{FF2B5EF4-FFF2-40B4-BE49-F238E27FC236}">
                <a16:creationId xmlns:a16="http://schemas.microsoft.com/office/drawing/2014/main" id="{DF0539DB-03C6-4BDA-85B1-C6D7334C9DA7}"/>
              </a:ext>
            </a:extLst>
          </p:cNvPr>
          <p:cNvSpPr/>
          <p:nvPr/>
        </p:nvSpPr>
        <p:spPr>
          <a:xfrm>
            <a:off x="1043437" y="2539630"/>
            <a:ext cx="3499663" cy="82182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b="1" dirty="0"/>
          </a:p>
        </p:txBody>
      </p:sp>
      <p:sp>
        <p:nvSpPr>
          <p:cNvPr id="13" name="TextBox 12">
            <a:extLst>
              <a:ext uri="{FF2B5EF4-FFF2-40B4-BE49-F238E27FC236}">
                <a16:creationId xmlns:a16="http://schemas.microsoft.com/office/drawing/2014/main" id="{257AC1EB-BE6C-4A84-97A0-667B78DEC013}"/>
              </a:ext>
            </a:extLst>
          </p:cNvPr>
          <p:cNvSpPr txBox="1"/>
          <p:nvPr/>
        </p:nvSpPr>
        <p:spPr>
          <a:xfrm>
            <a:off x="1301811" y="2772536"/>
            <a:ext cx="3342691" cy="338554"/>
          </a:xfrm>
          <a:prstGeom prst="rect">
            <a:avLst/>
          </a:prstGeom>
          <a:noFill/>
        </p:spPr>
        <p:txBody>
          <a:bodyPr wrap="square" rtlCol="0">
            <a:spAutoFit/>
          </a:bodyPr>
          <a:lstStyle/>
          <a:p>
            <a:r>
              <a:rPr lang="en-US" sz="1600" b="1" dirty="0">
                <a:solidFill>
                  <a:schemeClr val="bg1"/>
                </a:solidFill>
              </a:rPr>
              <a:t>SAP Business Application Studio</a:t>
            </a:r>
            <a:endParaRPr lang="en-IN" sz="1600" b="1" dirty="0">
              <a:solidFill>
                <a:schemeClr val="bg1"/>
              </a:solidFill>
            </a:endParaRPr>
          </a:p>
        </p:txBody>
      </p:sp>
      <p:pic>
        <p:nvPicPr>
          <p:cNvPr id="14" name="Picture 13">
            <a:extLst>
              <a:ext uri="{FF2B5EF4-FFF2-40B4-BE49-F238E27FC236}">
                <a16:creationId xmlns:a16="http://schemas.microsoft.com/office/drawing/2014/main" id="{C4FD1646-9436-4141-8175-86D77294C483}"/>
              </a:ext>
            </a:extLst>
          </p:cNvPr>
          <p:cNvPicPr>
            <a:picLocks noChangeAspect="1"/>
          </p:cNvPicPr>
          <p:nvPr/>
        </p:nvPicPr>
        <p:blipFill>
          <a:blip r:embed="rId3"/>
          <a:stretch>
            <a:fillRect/>
          </a:stretch>
        </p:blipFill>
        <p:spPr>
          <a:xfrm>
            <a:off x="1043437" y="2557438"/>
            <a:ext cx="188274" cy="215098"/>
          </a:xfrm>
          <a:prstGeom prst="rect">
            <a:avLst/>
          </a:prstGeom>
        </p:spPr>
      </p:pic>
      <p:sp>
        <p:nvSpPr>
          <p:cNvPr id="15" name="Rectangle 14">
            <a:extLst>
              <a:ext uri="{FF2B5EF4-FFF2-40B4-BE49-F238E27FC236}">
                <a16:creationId xmlns:a16="http://schemas.microsoft.com/office/drawing/2014/main" id="{C6CBD787-6CCF-4ABF-ACF7-57B09DF79473}"/>
              </a:ext>
            </a:extLst>
          </p:cNvPr>
          <p:cNvSpPr/>
          <p:nvPr/>
        </p:nvSpPr>
        <p:spPr>
          <a:xfrm>
            <a:off x="1523603" y="3574435"/>
            <a:ext cx="2410061" cy="6002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Destination</a:t>
            </a:r>
            <a:endParaRPr lang="en-IN" sz="1600" b="1" dirty="0"/>
          </a:p>
        </p:txBody>
      </p:sp>
      <p:sp>
        <p:nvSpPr>
          <p:cNvPr id="16" name="Rectangle 15">
            <a:extLst>
              <a:ext uri="{FF2B5EF4-FFF2-40B4-BE49-F238E27FC236}">
                <a16:creationId xmlns:a16="http://schemas.microsoft.com/office/drawing/2014/main" id="{40E66401-2E03-49B4-AD27-5C13F7A4F9E4}"/>
              </a:ext>
            </a:extLst>
          </p:cNvPr>
          <p:cNvSpPr/>
          <p:nvPr/>
        </p:nvSpPr>
        <p:spPr>
          <a:xfrm>
            <a:off x="526336" y="5162676"/>
            <a:ext cx="997266" cy="97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S/4 Hana Cloud</a:t>
            </a:r>
            <a:endParaRPr lang="en-IN" sz="1600" b="1" dirty="0"/>
          </a:p>
        </p:txBody>
      </p:sp>
      <p:sp>
        <p:nvSpPr>
          <p:cNvPr id="17" name="Rectangle 16">
            <a:extLst>
              <a:ext uri="{FF2B5EF4-FFF2-40B4-BE49-F238E27FC236}">
                <a16:creationId xmlns:a16="http://schemas.microsoft.com/office/drawing/2014/main" id="{1A54C1AF-C23F-47D5-8BB6-6907D2932C97}"/>
              </a:ext>
            </a:extLst>
          </p:cNvPr>
          <p:cNvSpPr/>
          <p:nvPr/>
        </p:nvSpPr>
        <p:spPr>
          <a:xfrm>
            <a:off x="2230000" y="5162676"/>
            <a:ext cx="997266" cy="97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Field Glass</a:t>
            </a:r>
            <a:endParaRPr lang="en-IN" sz="1600" b="1" dirty="0"/>
          </a:p>
        </p:txBody>
      </p:sp>
      <p:sp>
        <p:nvSpPr>
          <p:cNvPr id="18" name="Rectangle 17">
            <a:extLst>
              <a:ext uri="{FF2B5EF4-FFF2-40B4-BE49-F238E27FC236}">
                <a16:creationId xmlns:a16="http://schemas.microsoft.com/office/drawing/2014/main" id="{8D5B2DB5-1753-4004-86CC-2736A25C6396}"/>
              </a:ext>
            </a:extLst>
          </p:cNvPr>
          <p:cNvSpPr/>
          <p:nvPr/>
        </p:nvSpPr>
        <p:spPr>
          <a:xfrm>
            <a:off x="3933664" y="5212523"/>
            <a:ext cx="997266" cy="97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Sales Force</a:t>
            </a:r>
            <a:endParaRPr lang="en-IN" sz="1600" b="1" dirty="0"/>
          </a:p>
        </p:txBody>
      </p:sp>
      <p:cxnSp>
        <p:nvCxnSpPr>
          <p:cNvPr id="19" name="Connector: Elbow 18">
            <a:extLst>
              <a:ext uri="{FF2B5EF4-FFF2-40B4-BE49-F238E27FC236}">
                <a16:creationId xmlns:a16="http://schemas.microsoft.com/office/drawing/2014/main" id="{179B78C3-3963-4A54-A6A0-1780D87940DB}"/>
              </a:ext>
            </a:extLst>
          </p:cNvPr>
          <p:cNvCxnSpPr>
            <a:stCxn id="15" idx="2"/>
            <a:endCxn id="16" idx="0"/>
          </p:cNvCxnSpPr>
          <p:nvPr/>
        </p:nvCxnSpPr>
        <p:spPr>
          <a:xfrm rot="5400000">
            <a:off x="1382786" y="3816827"/>
            <a:ext cx="988034" cy="1703665"/>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 name="Connector: Elbow 20">
            <a:extLst>
              <a:ext uri="{FF2B5EF4-FFF2-40B4-BE49-F238E27FC236}">
                <a16:creationId xmlns:a16="http://schemas.microsoft.com/office/drawing/2014/main" id="{8B1ADA6D-7383-40FD-A4B8-D0A2CF3416AE}"/>
              </a:ext>
            </a:extLst>
          </p:cNvPr>
          <p:cNvCxnSpPr>
            <a:cxnSpLocks/>
          </p:cNvCxnSpPr>
          <p:nvPr/>
        </p:nvCxnSpPr>
        <p:spPr>
          <a:xfrm rot="16200000" flipH="1">
            <a:off x="3055060" y="3788554"/>
            <a:ext cx="1037881" cy="1703663"/>
          </a:xfrm>
          <a:prstGeom prst="bentConnector3">
            <a:avLst>
              <a:gd name="adj1" fmla="val 5266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3F969A7B-CFD1-435F-AD37-9F0B2843051C}"/>
              </a:ext>
            </a:extLst>
          </p:cNvPr>
          <p:cNvCxnSpPr>
            <a:stCxn id="15" idx="2"/>
            <a:endCxn id="17" idx="0"/>
          </p:cNvCxnSpPr>
          <p:nvPr/>
        </p:nvCxnSpPr>
        <p:spPr>
          <a:xfrm flipH="1">
            <a:off x="2728633" y="4174642"/>
            <a:ext cx="1" cy="98803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4" name="Cylinder 23">
            <a:extLst>
              <a:ext uri="{FF2B5EF4-FFF2-40B4-BE49-F238E27FC236}">
                <a16:creationId xmlns:a16="http://schemas.microsoft.com/office/drawing/2014/main" id="{F1BE7DA0-00C4-4896-A83B-EC47EBC53114}"/>
              </a:ext>
            </a:extLst>
          </p:cNvPr>
          <p:cNvSpPr/>
          <p:nvPr/>
        </p:nvSpPr>
        <p:spPr>
          <a:xfrm rot="5400000">
            <a:off x="5561994" y="2542908"/>
            <a:ext cx="710896" cy="11977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dirty="0"/>
          </a:p>
        </p:txBody>
      </p:sp>
      <p:sp>
        <p:nvSpPr>
          <p:cNvPr id="25" name="TextBox 24">
            <a:extLst>
              <a:ext uri="{FF2B5EF4-FFF2-40B4-BE49-F238E27FC236}">
                <a16:creationId xmlns:a16="http://schemas.microsoft.com/office/drawing/2014/main" id="{4A81649B-9D48-4F2A-A7C1-A8AF7BBE399F}"/>
              </a:ext>
            </a:extLst>
          </p:cNvPr>
          <p:cNvSpPr txBox="1"/>
          <p:nvPr/>
        </p:nvSpPr>
        <p:spPr>
          <a:xfrm>
            <a:off x="5568438" y="2932374"/>
            <a:ext cx="720432" cy="338554"/>
          </a:xfrm>
          <a:prstGeom prst="rect">
            <a:avLst/>
          </a:prstGeom>
          <a:noFill/>
        </p:spPr>
        <p:txBody>
          <a:bodyPr wrap="square" rtlCol="0">
            <a:spAutoFit/>
          </a:bodyPr>
          <a:lstStyle/>
          <a:p>
            <a:r>
              <a:rPr lang="en-US" sz="1600" b="1" dirty="0">
                <a:solidFill>
                  <a:schemeClr val="bg1"/>
                </a:solidFill>
              </a:rPr>
              <a:t>SCC</a:t>
            </a:r>
            <a:endParaRPr lang="en-IN" sz="1600" b="1" dirty="0">
              <a:solidFill>
                <a:schemeClr val="bg1"/>
              </a:solidFill>
            </a:endParaRPr>
          </a:p>
        </p:txBody>
      </p:sp>
      <p:cxnSp>
        <p:nvCxnSpPr>
          <p:cNvPr id="26" name="Connector: Elbow 25">
            <a:extLst>
              <a:ext uri="{FF2B5EF4-FFF2-40B4-BE49-F238E27FC236}">
                <a16:creationId xmlns:a16="http://schemas.microsoft.com/office/drawing/2014/main" id="{CCBE69AC-907D-40DC-9E8F-88B973FDD0F8}"/>
              </a:ext>
            </a:extLst>
          </p:cNvPr>
          <p:cNvCxnSpPr>
            <a:cxnSpLocks/>
          </p:cNvCxnSpPr>
          <p:nvPr/>
        </p:nvCxnSpPr>
        <p:spPr>
          <a:xfrm flipV="1">
            <a:off x="3933663" y="3180286"/>
            <a:ext cx="1384913" cy="732765"/>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D4762D09-D7A9-46E4-B595-927738F2E3AE}"/>
              </a:ext>
            </a:extLst>
          </p:cNvPr>
          <p:cNvCxnSpPr>
            <a:cxnSpLocks/>
            <a:stCxn id="24" idx="1"/>
            <a:endCxn id="28" idx="1"/>
          </p:cNvCxnSpPr>
          <p:nvPr/>
        </p:nvCxnSpPr>
        <p:spPr>
          <a:xfrm>
            <a:off x="6516307" y="3141774"/>
            <a:ext cx="1951225" cy="4499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Rectangle: Rounded Corners 27">
            <a:extLst>
              <a:ext uri="{FF2B5EF4-FFF2-40B4-BE49-F238E27FC236}">
                <a16:creationId xmlns:a16="http://schemas.microsoft.com/office/drawing/2014/main" id="{F5221982-C211-413B-9F73-3DC0C5BE56FB}"/>
              </a:ext>
            </a:extLst>
          </p:cNvPr>
          <p:cNvSpPr/>
          <p:nvPr/>
        </p:nvSpPr>
        <p:spPr>
          <a:xfrm>
            <a:off x="8467532" y="1441794"/>
            <a:ext cx="2941847" cy="3489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SAP BW</a:t>
            </a:r>
          </a:p>
          <a:p>
            <a:pPr algn="ctr"/>
            <a:r>
              <a:rPr lang="en-US" sz="1600" b="1" dirty="0"/>
              <a:t>SAP ECC</a:t>
            </a:r>
          </a:p>
          <a:p>
            <a:pPr algn="ctr"/>
            <a:r>
              <a:rPr lang="en-US" sz="1600" b="1" dirty="0"/>
              <a:t>SAP S/4 Hana</a:t>
            </a:r>
            <a:endParaRPr lang="en-IN" sz="1600" b="1" dirty="0"/>
          </a:p>
        </p:txBody>
      </p:sp>
      <p:sp>
        <p:nvSpPr>
          <p:cNvPr id="29" name="TextBox 28">
            <a:extLst>
              <a:ext uri="{FF2B5EF4-FFF2-40B4-BE49-F238E27FC236}">
                <a16:creationId xmlns:a16="http://schemas.microsoft.com/office/drawing/2014/main" id="{D8036F2F-8E82-40FA-A283-0050BF819AE4}"/>
              </a:ext>
            </a:extLst>
          </p:cNvPr>
          <p:cNvSpPr txBox="1"/>
          <p:nvPr/>
        </p:nvSpPr>
        <p:spPr>
          <a:xfrm>
            <a:off x="8786619" y="1532210"/>
            <a:ext cx="2591095" cy="338554"/>
          </a:xfrm>
          <a:prstGeom prst="rect">
            <a:avLst/>
          </a:prstGeom>
          <a:noFill/>
        </p:spPr>
        <p:txBody>
          <a:bodyPr wrap="square" rtlCol="0">
            <a:spAutoFit/>
          </a:bodyPr>
          <a:lstStyle/>
          <a:p>
            <a:r>
              <a:rPr lang="en-US" sz="1600" b="1" dirty="0">
                <a:solidFill>
                  <a:schemeClr val="bg1"/>
                </a:solidFill>
              </a:rPr>
              <a:t>SAP On-premise System</a:t>
            </a:r>
            <a:endParaRPr lang="en-IN" sz="1600" b="1" dirty="0">
              <a:solidFill>
                <a:schemeClr val="bg1"/>
              </a:solidFill>
            </a:endParaRPr>
          </a:p>
        </p:txBody>
      </p:sp>
      <p:sp>
        <p:nvSpPr>
          <p:cNvPr id="30" name="Speech Bubble: Oval 29">
            <a:extLst>
              <a:ext uri="{FF2B5EF4-FFF2-40B4-BE49-F238E27FC236}">
                <a16:creationId xmlns:a16="http://schemas.microsoft.com/office/drawing/2014/main" id="{A6B5DBEC-38B2-445A-A91C-BB0993BF1599}"/>
              </a:ext>
            </a:extLst>
          </p:cNvPr>
          <p:cNvSpPr/>
          <p:nvPr/>
        </p:nvSpPr>
        <p:spPr>
          <a:xfrm>
            <a:off x="6202130" y="1619351"/>
            <a:ext cx="1969501" cy="616805"/>
          </a:xfrm>
          <a:prstGeom prst="wedgeEllipseCallout">
            <a:avLst>
              <a:gd name="adj1" fmla="val -61801"/>
              <a:gd name="adj2" fmla="val 14524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SAP Cloud Connector</a:t>
            </a:r>
          </a:p>
        </p:txBody>
      </p:sp>
    </p:spTree>
    <p:extLst>
      <p:ext uri="{BB962C8B-B14F-4D97-AF65-F5344CB8AC3E}">
        <p14:creationId xmlns:p14="http://schemas.microsoft.com/office/powerpoint/2010/main" val="2029224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369236"/>
          </a:xfrm>
          <a:prstGeom prst="rect">
            <a:avLst/>
          </a:prstGeom>
          <a:noFill/>
        </p:spPr>
        <p:txBody>
          <a:bodyPr wrap="square" rtlCol="0">
            <a:spAutoFit/>
          </a:bodyPr>
          <a:lstStyle/>
          <a:p>
            <a:r>
              <a:rPr lang="en-US" sz="1799" b="1" dirty="0">
                <a:latin typeface="Calibri" panose="020F0502020204030204" pitchFamily="34" charset="0"/>
                <a:cs typeface="Calibri" panose="020F0502020204030204" pitchFamily="34" charset="0"/>
              </a:rPr>
              <a:t>Step 1: </a:t>
            </a:r>
            <a:r>
              <a:rPr lang="en-US" sz="1799" dirty="0">
                <a:latin typeface="Calibri" panose="020F0502020204030204" pitchFamily="34" charset="0"/>
                <a:cs typeface="Calibri" panose="020F0502020204030204" pitchFamily="34" charset="0"/>
              </a:rPr>
              <a:t>Download SAP JVM and Extract it in the C:\Program Files\Java</a:t>
            </a:r>
            <a:endParaRPr lang="en-IN" sz="1799" b="1" dirty="0">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440086AB-90E7-4B9D-B483-F53AD9342434}"/>
              </a:ext>
            </a:extLst>
          </p:cNvPr>
          <p:cNvPicPr>
            <a:picLocks noChangeAspect="1"/>
          </p:cNvPicPr>
          <p:nvPr/>
        </p:nvPicPr>
        <p:blipFill>
          <a:blip r:embed="rId3"/>
          <a:stretch>
            <a:fillRect/>
          </a:stretch>
        </p:blipFill>
        <p:spPr>
          <a:xfrm>
            <a:off x="542179" y="1718408"/>
            <a:ext cx="5020128" cy="3721286"/>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22D56B5D-6650-42FB-BA6A-73F688023C82}"/>
              </a:ext>
            </a:extLst>
          </p:cNvPr>
          <p:cNvPicPr>
            <a:picLocks noChangeAspect="1"/>
          </p:cNvPicPr>
          <p:nvPr/>
        </p:nvPicPr>
        <p:blipFill>
          <a:blip r:embed="rId4"/>
          <a:stretch>
            <a:fillRect/>
          </a:stretch>
        </p:blipFill>
        <p:spPr>
          <a:xfrm>
            <a:off x="7362928" y="1980512"/>
            <a:ext cx="4007539" cy="3337570"/>
          </a:xfrm>
          <a:prstGeom prst="rect">
            <a:avLst/>
          </a:prstGeom>
        </p:spPr>
        <p:style>
          <a:lnRef idx="2">
            <a:schemeClr val="dk1"/>
          </a:lnRef>
          <a:fillRef idx="1">
            <a:schemeClr val="lt1"/>
          </a:fillRef>
          <a:effectRef idx="0">
            <a:schemeClr val="dk1"/>
          </a:effectRef>
          <a:fontRef idx="minor">
            <a:schemeClr val="dk1"/>
          </a:fontRef>
        </p:style>
      </p:pic>
      <p:sp>
        <p:nvSpPr>
          <p:cNvPr id="9" name="Arrow: Right 8">
            <a:extLst>
              <a:ext uri="{FF2B5EF4-FFF2-40B4-BE49-F238E27FC236}">
                <a16:creationId xmlns:a16="http://schemas.microsoft.com/office/drawing/2014/main" id="{D2317EBD-30DC-4D49-BD24-BD23B217E780}"/>
              </a:ext>
            </a:extLst>
          </p:cNvPr>
          <p:cNvSpPr/>
          <p:nvPr/>
        </p:nvSpPr>
        <p:spPr>
          <a:xfrm>
            <a:off x="5899346" y="3387282"/>
            <a:ext cx="1375862" cy="524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Tree>
    <p:extLst>
      <p:ext uri="{BB962C8B-B14F-4D97-AF65-F5344CB8AC3E}">
        <p14:creationId xmlns:p14="http://schemas.microsoft.com/office/powerpoint/2010/main" val="668915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461417"/>
          </a:xfrm>
          <a:prstGeom prst="rect">
            <a:avLst/>
          </a:prstGeom>
          <a:noFill/>
        </p:spPr>
        <p:txBody>
          <a:bodyPr wrap="square" rtlCol="0">
            <a:spAutoFit/>
          </a:bodyPr>
          <a:lstStyle/>
          <a:p>
            <a:r>
              <a:rPr lang="en-US" sz="2399" b="1" dirty="0">
                <a:solidFill>
                  <a:prstClr val="black"/>
                </a:solidFill>
                <a:latin typeface="Calibri" panose="020F0502020204030204"/>
              </a:rPr>
              <a:t>Step 2: </a:t>
            </a:r>
            <a:r>
              <a:rPr lang="en-US" sz="2399" dirty="0">
                <a:solidFill>
                  <a:prstClr val="black"/>
                </a:solidFill>
                <a:latin typeface="Calibri" panose="020F0502020204030204"/>
              </a:rPr>
              <a:t>Download and install the sap Cloud connector</a:t>
            </a:r>
            <a:endParaRPr lang="en-IN" sz="1799" b="1" dirty="0">
              <a:solidFill>
                <a:srgbClr val="B4DCFA">
                  <a:lumMod val="75000"/>
                </a:srgbClr>
              </a:solidFill>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5">
            <a:hlinkClick r:id="rId3"/>
            <a:extLst>
              <a:ext uri="{FF2B5EF4-FFF2-40B4-BE49-F238E27FC236}">
                <a16:creationId xmlns:a16="http://schemas.microsoft.com/office/drawing/2014/main" id="{44E878C0-98F5-4E17-9A18-2446DC8A12D9}"/>
              </a:ext>
            </a:extLst>
          </p:cNvPr>
          <p:cNvPicPr>
            <a:picLocks noChangeAspect="1"/>
          </p:cNvPicPr>
          <p:nvPr/>
        </p:nvPicPr>
        <p:blipFill>
          <a:blip r:embed="rId4"/>
          <a:stretch>
            <a:fillRect/>
          </a:stretch>
        </p:blipFill>
        <p:spPr>
          <a:xfrm>
            <a:off x="363271" y="1421566"/>
            <a:ext cx="2675207" cy="2217505"/>
          </a:xfrm>
          <a:prstGeom prst="rect">
            <a:avLst/>
          </a:prstGeom>
        </p:spPr>
      </p:pic>
      <p:pic>
        <p:nvPicPr>
          <p:cNvPr id="7" name="Picture 6">
            <a:extLst>
              <a:ext uri="{FF2B5EF4-FFF2-40B4-BE49-F238E27FC236}">
                <a16:creationId xmlns:a16="http://schemas.microsoft.com/office/drawing/2014/main" id="{8CA8EB1B-1116-4319-9D6D-09A3889A98BC}"/>
              </a:ext>
            </a:extLst>
          </p:cNvPr>
          <p:cNvPicPr>
            <a:picLocks noChangeAspect="1"/>
          </p:cNvPicPr>
          <p:nvPr/>
        </p:nvPicPr>
        <p:blipFill>
          <a:blip r:embed="rId5"/>
          <a:stretch>
            <a:fillRect/>
          </a:stretch>
        </p:blipFill>
        <p:spPr>
          <a:xfrm>
            <a:off x="4035239" y="1487771"/>
            <a:ext cx="2814132" cy="2272774"/>
          </a:xfrm>
          <a:prstGeom prst="rect">
            <a:avLst/>
          </a:prstGeom>
        </p:spPr>
      </p:pic>
      <p:pic>
        <p:nvPicPr>
          <p:cNvPr id="9" name="Picture 8">
            <a:extLst>
              <a:ext uri="{FF2B5EF4-FFF2-40B4-BE49-F238E27FC236}">
                <a16:creationId xmlns:a16="http://schemas.microsoft.com/office/drawing/2014/main" id="{4EB1FC95-0CCB-4D3B-81CA-9EDFA42678D8}"/>
              </a:ext>
            </a:extLst>
          </p:cNvPr>
          <p:cNvPicPr>
            <a:picLocks noChangeAspect="1"/>
          </p:cNvPicPr>
          <p:nvPr/>
        </p:nvPicPr>
        <p:blipFill>
          <a:blip r:embed="rId6"/>
          <a:stretch>
            <a:fillRect/>
          </a:stretch>
        </p:blipFill>
        <p:spPr>
          <a:xfrm>
            <a:off x="7746932" y="1487771"/>
            <a:ext cx="2814132" cy="2272774"/>
          </a:xfrm>
          <a:prstGeom prst="rect">
            <a:avLst/>
          </a:prstGeom>
        </p:spPr>
      </p:pic>
      <p:pic>
        <p:nvPicPr>
          <p:cNvPr id="10" name="Picture 9">
            <a:extLst>
              <a:ext uri="{FF2B5EF4-FFF2-40B4-BE49-F238E27FC236}">
                <a16:creationId xmlns:a16="http://schemas.microsoft.com/office/drawing/2014/main" id="{8E0F6026-D427-4B71-858A-C808C3FFA679}"/>
              </a:ext>
            </a:extLst>
          </p:cNvPr>
          <p:cNvPicPr>
            <a:picLocks noChangeAspect="1"/>
          </p:cNvPicPr>
          <p:nvPr/>
        </p:nvPicPr>
        <p:blipFill>
          <a:blip r:embed="rId7"/>
          <a:stretch>
            <a:fillRect/>
          </a:stretch>
        </p:blipFill>
        <p:spPr>
          <a:xfrm>
            <a:off x="7746931" y="4233842"/>
            <a:ext cx="2814133" cy="2272774"/>
          </a:xfrm>
          <a:prstGeom prst="rect">
            <a:avLst/>
          </a:prstGeom>
        </p:spPr>
      </p:pic>
      <p:pic>
        <p:nvPicPr>
          <p:cNvPr id="11" name="Picture 10">
            <a:extLst>
              <a:ext uri="{FF2B5EF4-FFF2-40B4-BE49-F238E27FC236}">
                <a16:creationId xmlns:a16="http://schemas.microsoft.com/office/drawing/2014/main" id="{F46089C1-F917-45D2-96A0-DDDB6F2AEC42}"/>
              </a:ext>
            </a:extLst>
          </p:cNvPr>
          <p:cNvPicPr>
            <a:picLocks noChangeAspect="1"/>
          </p:cNvPicPr>
          <p:nvPr/>
        </p:nvPicPr>
        <p:blipFill>
          <a:blip r:embed="rId8"/>
          <a:stretch>
            <a:fillRect/>
          </a:stretch>
        </p:blipFill>
        <p:spPr>
          <a:xfrm>
            <a:off x="4035239" y="4233842"/>
            <a:ext cx="2814132" cy="2272774"/>
          </a:xfrm>
          <a:prstGeom prst="rect">
            <a:avLst/>
          </a:prstGeom>
        </p:spPr>
      </p:pic>
      <p:pic>
        <p:nvPicPr>
          <p:cNvPr id="12" name="Picture 11">
            <a:extLst>
              <a:ext uri="{FF2B5EF4-FFF2-40B4-BE49-F238E27FC236}">
                <a16:creationId xmlns:a16="http://schemas.microsoft.com/office/drawing/2014/main" id="{12815AF0-63BD-4459-A667-AAB294C69594}"/>
              </a:ext>
            </a:extLst>
          </p:cNvPr>
          <p:cNvPicPr>
            <a:picLocks noChangeAspect="1"/>
          </p:cNvPicPr>
          <p:nvPr/>
        </p:nvPicPr>
        <p:blipFill>
          <a:blip r:embed="rId9"/>
          <a:stretch>
            <a:fillRect/>
          </a:stretch>
        </p:blipFill>
        <p:spPr>
          <a:xfrm>
            <a:off x="363271" y="4233842"/>
            <a:ext cx="2814133" cy="2272774"/>
          </a:xfrm>
          <a:prstGeom prst="rect">
            <a:avLst/>
          </a:prstGeom>
        </p:spPr>
      </p:pic>
      <p:sp>
        <p:nvSpPr>
          <p:cNvPr id="13" name="Arrow: Right 12">
            <a:extLst>
              <a:ext uri="{FF2B5EF4-FFF2-40B4-BE49-F238E27FC236}">
                <a16:creationId xmlns:a16="http://schemas.microsoft.com/office/drawing/2014/main" id="{F27AF91D-19E9-4B88-A246-1668EEBA1113}"/>
              </a:ext>
            </a:extLst>
          </p:cNvPr>
          <p:cNvSpPr/>
          <p:nvPr/>
        </p:nvSpPr>
        <p:spPr>
          <a:xfrm>
            <a:off x="3088078" y="2530318"/>
            <a:ext cx="897560" cy="433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4" name="Arrow: Right 13">
            <a:extLst>
              <a:ext uri="{FF2B5EF4-FFF2-40B4-BE49-F238E27FC236}">
                <a16:creationId xmlns:a16="http://schemas.microsoft.com/office/drawing/2014/main" id="{C8BBE6FD-47DF-41A2-A16C-54E151B9579C}"/>
              </a:ext>
            </a:extLst>
          </p:cNvPr>
          <p:cNvSpPr/>
          <p:nvPr/>
        </p:nvSpPr>
        <p:spPr>
          <a:xfrm rot="10800000">
            <a:off x="6849369" y="4956607"/>
            <a:ext cx="857835" cy="433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5" name="Arrow: Right 14">
            <a:extLst>
              <a:ext uri="{FF2B5EF4-FFF2-40B4-BE49-F238E27FC236}">
                <a16:creationId xmlns:a16="http://schemas.microsoft.com/office/drawing/2014/main" id="{4224F668-4FEC-4E0D-946A-C5895CA775E5}"/>
              </a:ext>
            </a:extLst>
          </p:cNvPr>
          <p:cNvSpPr/>
          <p:nvPr/>
        </p:nvSpPr>
        <p:spPr>
          <a:xfrm>
            <a:off x="6849370" y="2465679"/>
            <a:ext cx="897560" cy="433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6" name="Arrow: Right 15">
            <a:extLst>
              <a:ext uri="{FF2B5EF4-FFF2-40B4-BE49-F238E27FC236}">
                <a16:creationId xmlns:a16="http://schemas.microsoft.com/office/drawing/2014/main" id="{76D7DAC0-C4E7-4FC1-855B-E15389AF9874}"/>
              </a:ext>
            </a:extLst>
          </p:cNvPr>
          <p:cNvSpPr/>
          <p:nvPr/>
        </p:nvSpPr>
        <p:spPr>
          <a:xfrm rot="10800000">
            <a:off x="3177404" y="4936234"/>
            <a:ext cx="857835" cy="433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cxnSp>
        <p:nvCxnSpPr>
          <p:cNvPr id="17" name="Connector: Elbow 16">
            <a:extLst>
              <a:ext uri="{FF2B5EF4-FFF2-40B4-BE49-F238E27FC236}">
                <a16:creationId xmlns:a16="http://schemas.microsoft.com/office/drawing/2014/main" id="{1F0FA73A-1394-45AD-8904-2CE301359DB0}"/>
              </a:ext>
            </a:extLst>
          </p:cNvPr>
          <p:cNvCxnSpPr>
            <a:stCxn id="9" idx="3"/>
            <a:endCxn id="10" idx="3"/>
          </p:cNvCxnSpPr>
          <p:nvPr/>
        </p:nvCxnSpPr>
        <p:spPr>
          <a:xfrm>
            <a:off x="10561063" y="2624158"/>
            <a:ext cx="12697" cy="2746072"/>
          </a:xfrm>
          <a:prstGeom prst="bentConnector3">
            <a:avLst>
              <a:gd name="adj1" fmla="val 8854543"/>
            </a:avLst>
          </a:prstGeom>
          <a:ln w="165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307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erson sitting at a desk with a computer&#10;&#10;Description automatically generated with low confidence">
            <a:extLst>
              <a:ext uri="{FF2B5EF4-FFF2-40B4-BE49-F238E27FC236}">
                <a16:creationId xmlns:a16="http://schemas.microsoft.com/office/drawing/2014/main" id="{D92B8D88-76D3-BC83-3CAA-D98B9A60002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1575025"/>
            <a:ext cx="4942284" cy="4230238"/>
          </a:xfrm>
        </p:spPr>
      </p:pic>
      <p:sp>
        <p:nvSpPr>
          <p:cNvPr id="12" name="Title 11">
            <a:extLst>
              <a:ext uri="{FF2B5EF4-FFF2-40B4-BE49-F238E27FC236}">
                <a16:creationId xmlns:a16="http://schemas.microsoft.com/office/drawing/2014/main" id="{DDA022C3-481E-4D69-3555-C2E48288894D}"/>
              </a:ext>
            </a:extLst>
          </p:cNvPr>
          <p:cNvSpPr>
            <a:spLocks noGrp="1"/>
          </p:cNvSpPr>
          <p:nvPr>
            <p:ph type="title"/>
          </p:nvPr>
        </p:nvSpPr>
        <p:spPr>
          <a:xfrm>
            <a:off x="1024128" y="728462"/>
            <a:ext cx="5574340" cy="509048"/>
          </a:xfrm>
        </p:spPr>
        <p:txBody>
          <a:bodyPr/>
          <a:lstStyle/>
          <a:p>
            <a:r>
              <a:rPr lang="en-IN" dirty="0"/>
              <a:t>Agenda – Day 4</a:t>
            </a:r>
            <a:endParaRPr lang="en-US" dirty="0"/>
          </a:p>
        </p:txBody>
      </p:sp>
      <p:sp>
        <p:nvSpPr>
          <p:cNvPr id="49" name="Rectangle 48">
            <a:extLst>
              <a:ext uri="{FF2B5EF4-FFF2-40B4-BE49-F238E27FC236}">
                <a16:creationId xmlns:a16="http://schemas.microsoft.com/office/drawing/2014/main" id="{B10C9A54-B6A1-56BF-E02F-5726F1DEAF77}"/>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C34B679-1B28-E34E-1111-DB27BA1902D8}"/>
              </a:ext>
            </a:extLst>
          </p:cNvPr>
          <p:cNvSpPr/>
          <p:nvPr/>
        </p:nvSpPr>
        <p:spPr>
          <a:xfrm>
            <a:off x="10793831" y="1576873"/>
            <a:ext cx="1394994" cy="4228390"/>
          </a:xfrm>
          <a:prstGeom prst="rect">
            <a:avLst/>
          </a:prstGeom>
          <a:gradFill flip="none" rotWithShape="1">
            <a:gsLst>
              <a:gs pos="0">
                <a:schemeClr val="accent2"/>
              </a:gs>
              <a:gs pos="100000">
                <a:schemeClr val="accent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AEA5EAC-59FE-EB72-A2AE-FE35C6F098E5}"/>
              </a:ext>
            </a:extLst>
          </p:cNvPr>
          <p:cNvSpPr txBox="1"/>
          <p:nvPr/>
        </p:nvSpPr>
        <p:spPr>
          <a:xfrm>
            <a:off x="5131753" y="1508772"/>
            <a:ext cx="5472608" cy="3139321"/>
          </a:xfrm>
          <a:prstGeom prst="rect">
            <a:avLst/>
          </a:prstGeom>
          <a:noFill/>
        </p:spPr>
        <p:txBody>
          <a:bodyPr wrap="square" rtlCol="0">
            <a:spAutoFit/>
          </a:bodyPr>
          <a:lstStyle/>
          <a:p>
            <a:pPr marL="342900" indent="-342900">
              <a:buFont typeface="Arial" panose="020B0604020202020204" pitchFamily="34" charset="0"/>
              <a:buChar char="•"/>
            </a:pPr>
            <a:r>
              <a:rPr lang="en-US" sz="1800" dirty="0"/>
              <a:t>Optimization for SQL Script in AMDP</a:t>
            </a:r>
          </a:p>
          <a:p>
            <a:pPr marL="342900" indent="-342900">
              <a:buFont typeface="Arial" panose="020B0604020202020204" pitchFamily="34" charset="0"/>
              <a:buChar char="•"/>
            </a:pPr>
            <a:r>
              <a:rPr lang="en-US" sz="1800" dirty="0"/>
              <a:t>CDS Table function</a:t>
            </a:r>
          </a:p>
          <a:p>
            <a:pPr marL="342900" indent="-342900">
              <a:buFont typeface="Arial" panose="020B0604020202020204" pitchFamily="34" charset="0"/>
              <a:buChar char="•"/>
            </a:pPr>
            <a:r>
              <a:rPr lang="en-US" sz="1800" dirty="0"/>
              <a:t>CDS hierarchy</a:t>
            </a:r>
          </a:p>
          <a:p>
            <a:r>
              <a:rPr lang="en-US" sz="1800" dirty="0"/>
              <a:t>--break</a:t>
            </a:r>
          </a:p>
          <a:p>
            <a:pPr marL="285750" indent="-285750">
              <a:buFont typeface="Arial" panose="020B0604020202020204" pitchFamily="34" charset="0"/>
              <a:buChar char="•"/>
            </a:pPr>
            <a:r>
              <a:rPr lang="en-US" sz="1800" dirty="0"/>
              <a:t>Currency Conversion and SAP Analytics Cloud</a:t>
            </a:r>
          </a:p>
          <a:p>
            <a:pPr marL="285750" indent="-285750">
              <a:buFont typeface="Arial" panose="020B0604020202020204" pitchFamily="34" charset="0"/>
              <a:buChar char="•"/>
            </a:pPr>
            <a:r>
              <a:rPr lang="en-US" sz="1800" dirty="0"/>
              <a:t>Cloud Connector</a:t>
            </a:r>
          </a:p>
          <a:p>
            <a:pPr marL="285750" indent="-285750">
              <a:buFont typeface="Arial" panose="020B0604020202020204" pitchFamily="34" charset="0"/>
              <a:buChar char="•"/>
            </a:pPr>
            <a:r>
              <a:rPr lang="en-US" sz="1800" dirty="0"/>
              <a:t>Connect BAS with S/4HANA</a:t>
            </a:r>
          </a:p>
          <a:p>
            <a:r>
              <a:rPr lang="en-US" sz="1800" dirty="0"/>
              <a:t>--break</a:t>
            </a:r>
          </a:p>
          <a:p>
            <a:pPr marL="285750" indent="-285750">
              <a:buFont typeface="Arial" panose="020B0604020202020204" pitchFamily="34" charset="0"/>
              <a:buChar char="•"/>
            </a:pPr>
            <a:r>
              <a:rPr lang="en-US" sz="1800" dirty="0"/>
              <a:t>Understand OVP Fiori App</a:t>
            </a:r>
          </a:p>
          <a:p>
            <a:pPr marL="285750" indent="-285750">
              <a:buFont typeface="Arial" panose="020B0604020202020204" pitchFamily="34" charset="0"/>
              <a:buChar char="•"/>
            </a:pPr>
            <a:r>
              <a:rPr lang="en-US" sz="1800" dirty="0"/>
              <a:t>Use case to implement OVP</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543327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646331"/>
          </a:xfrm>
          <a:prstGeom prst="rect">
            <a:avLst/>
          </a:prstGeom>
          <a:noFill/>
        </p:spPr>
        <p:txBody>
          <a:bodyPr wrap="square" rtlCol="0">
            <a:spAutoFit/>
          </a:bodyPr>
          <a:lstStyle/>
          <a:p>
            <a:r>
              <a:rPr lang="en-US" sz="2000" b="1" dirty="0">
                <a:solidFill>
                  <a:prstClr val="black"/>
                </a:solidFill>
                <a:latin typeface="Calibri" panose="020F0502020204030204"/>
              </a:rPr>
              <a:t>Step 3: </a:t>
            </a:r>
            <a:r>
              <a:rPr lang="en-US" sz="2000" dirty="0">
                <a:solidFill>
                  <a:prstClr val="black"/>
                </a:solidFill>
                <a:latin typeface="Calibri" panose="020F0502020204030204"/>
              </a:rPr>
              <a:t>Now your system is ready go to browser and open </a:t>
            </a:r>
            <a:r>
              <a:rPr lang="en-US" sz="2000" dirty="0">
                <a:solidFill>
                  <a:prstClr val="black"/>
                </a:solidFill>
                <a:latin typeface="Calibri" panose="020F0502020204030204"/>
                <a:hlinkClick r:id="rId3"/>
              </a:rPr>
              <a:t>https://localhost:8443</a:t>
            </a:r>
            <a:r>
              <a:rPr lang="en-US" sz="2000" dirty="0">
                <a:solidFill>
                  <a:prstClr val="black"/>
                </a:solidFill>
                <a:latin typeface="Calibri" panose="020F0502020204030204"/>
              </a:rPr>
              <a:t> (port may changes)</a:t>
            </a:r>
          </a:p>
          <a:p>
            <a:r>
              <a:rPr lang="en-US" sz="1600" dirty="0">
                <a:solidFill>
                  <a:prstClr val="black"/>
                </a:solidFill>
                <a:latin typeface="Calibri"/>
              </a:rPr>
              <a:t>The default credentials are Administrator / manage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3BE16C7D-937A-42B3-8171-4FBFE2D3175F}"/>
              </a:ext>
            </a:extLst>
          </p:cNvPr>
          <p:cNvPicPr>
            <a:picLocks noChangeAspect="1"/>
          </p:cNvPicPr>
          <p:nvPr/>
        </p:nvPicPr>
        <p:blipFill>
          <a:blip r:embed="rId4"/>
          <a:stretch>
            <a:fillRect/>
          </a:stretch>
        </p:blipFill>
        <p:spPr>
          <a:xfrm>
            <a:off x="463926" y="1644589"/>
            <a:ext cx="4817899" cy="4313032"/>
          </a:xfrm>
          <a:prstGeom prst="rect">
            <a:avLst/>
          </a:prstGeom>
        </p:spPr>
      </p:pic>
      <p:pic>
        <p:nvPicPr>
          <p:cNvPr id="7" name="Picture 6">
            <a:extLst>
              <a:ext uri="{FF2B5EF4-FFF2-40B4-BE49-F238E27FC236}">
                <a16:creationId xmlns:a16="http://schemas.microsoft.com/office/drawing/2014/main" id="{6D610338-DEB5-48AD-BE92-65BB7EB119FE}"/>
              </a:ext>
            </a:extLst>
          </p:cNvPr>
          <p:cNvPicPr>
            <a:picLocks noChangeAspect="1"/>
          </p:cNvPicPr>
          <p:nvPr/>
        </p:nvPicPr>
        <p:blipFill>
          <a:blip r:embed="rId5"/>
          <a:stretch>
            <a:fillRect/>
          </a:stretch>
        </p:blipFill>
        <p:spPr>
          <a:xfrm>
            <a:off x="7060441" y="1611275"/>
            <a:ext cx="4706652" cy="4351683"/>
          </a:xfrm>
          <a:prstGeom prst="rect">
            <a:avLst/>
          </a:prstGeom>
        </p:spPr>
      </p:pic>
      <p:sp>
        <p:nvSpPr>
          <p:cNvPr id="9" name="Arrow: Right 8">
            <a:extLst>
              <a:ext uri="{FF2B5EF4-FFF2-40B4-BE49-F238E27FC236}">
                <a16:creationId xmlns:a16="http://schemas.microsoft.com/office/drawing/2014/main" id="{976697F7-C7DB-410A-BBB9-8A1D0772D6F8}"/>
              </a:ext>
            </a:extLst>
          </p:cNvPr>
          <p:cNvSpPr/>
          <p:nvPr/>
        </p:nvSpPr>
        <p:spPr>
          <a:xfrm>
            <a:off x="5461887" y="3429000"/>
            <a:ext cx="1265051" cy="590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Tree>
    <p:extLst>
      <p:ext uri="{BB962C8B-B14F-4D97-AF65-F5344CB8AC3E}">
        <p14:creationId xmlns:p14="http://schemas.microsoft.com/office/powerpoint/2010/main" val="584277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461417"/>
          </a:xfrm>
          <a:prstGeom prst="rect">
            <a:avLst/>
          </a:prstGeom>
          <a:noFill/>
        </p:spPr>
        <p:txBody>
          <a:bodyPr wrap="square" rtlCol="0">
            <a:spAutoFit/>
          </a:bodyPr>
          <a:lstStyle/>
          <a:p>
            <a:r>
              <a:rPr lang="en-US" sz="2399" b="1" dirty="0">
                <a:solidFill>
                  <a:prstClr val="black"/>
                </a:solidFill>
                <a:latin typeface="Calibri" panose="020F0502020204030204"/>
              </a:rPr>
              <a:t>Step 4: </a:t>
            </a:r>
            <a:r>
              <a:rPr lang="en-US" sz="2399" dirty="0">
                <a:solidFill>
                  <a:prstClr val="black"/>
                </a:solidFill>
                <a:latin typeface="Calibri" panose="020F0502020204030204"/>
              </a:rPr>
              <a:t>Now we create a connection with our Cloud Account</a:t>
            </a:r>
            <a:endParaRPr lang="en-IN" sz="1799" dirty="0">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07B25966-8F9B-44AB-9DAD-E03074719EAC}"/>
              </a:ext>
            </a:extLst>
          </p:cNvPr>
          <p:cNvPicPr>
            <a:picLocks noChangeAspect="1"/>
          </p:cNvPicPr>
          <p:nvPr/>
        </p:nvPicPr>
        <p:blipFill>
          <a:blip r:embed="rId3"/>
          <a:stretch>
            <a:fillRect/>
          </a:stretch>
        </p:blipFill>
        <p:spPr>
          <a:xfrm>
            <a:off x="561296" y="1310381"/>
            <a:ext cx="10859135" cy="4767839"/>
          </a:xfrm>
          <a:prstGeom prst="rect">
            <a:avLst/>
          </a:prstGeom>
        </p:spPr>
      </p:pic>
    </p:spTree>
    <p:extLst>
      <p:ext uri="{BB962C8B-B14F-4D97-AF65-F5344CB8AC3E}">
        <p14:creationId xmlns:p14="http://schemas.microsoft.com/office/powerpoint/2010/main" val="3128762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461417"/>
          </a:xfrm>
          <a:prstGeom prst="rect">
            <a:avLst/>
          </a:prstGeom>
          <a:noFill/>
        </p:spPr>
        <p:txBody>
          <a:bodyPr wrap="square" rtlCol="0">
            <a:spAutoFit/>
          </a:bodyPr>
          <a:lstStyle/>
          <a:p>
            <a:r>
              <a:rPr lang="en-US" sz="2399" b="1" dirty="0">
                <a:solidFill>
                  <a:prstClr val="black"/>
                </a:solidFill>
                <a:latin typeface="Calibri" panose="020F0502020204030204"/>
              </a:rPr>
              <a:t>Step 5: </a:t>
            </a:r>
            <a:r>
              <a:rPr lang="en-US" sz="2399" dirty="0">
                <a:solidFill>
                  <a:prstClr val="black"/>
                </a:solidFill>
                <a:latin typeface="Calibri" panose="020F0502020204030204"/>
              </a:rPr>
              <a:t>Check the connection on Hana Cloud Account </a:t>
            </a:r>
            <a:endParaRPr lang="en-IN" sz="1799" dirty="0">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2">
            <a:extLst>
              <a:ext uri="{FF2B5EF4-FFF2-40B4-BE49-F238E27FC236}">
                <a16:creationId xmlns:a16="http://schemas.microsoft.com/office/drawing/2014/main" id="{93B02027-CE35-4B2C-8239-371D5ABCB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16" y="1218787"/>
            <a:ext cx="10249694" cy="4980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854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461417"/>
          </a:xfrm>
          <a:prstGeom prst="rect">
            <a:avLst/>
          </a:prstGeom>
          <a:noFill/>
        </p:spPr>
        <p:txBody>
          <a:bodyPr wrap="square" rtlCol="0">
            <a:spAutoFit/>
          </a:bodyPr>
          <a:lstStyle/>
          <a:p>
            <a:r>
              <a:rPr lang="en-US" sz="2399" b="1" dirty="0">
                <a:solidFill>
                  <a:prstClr val="black"/>
                </a:solidFill>
                <a:latin typeface="Calibri" panose="020F0502020204030204"/>
              </a:rPr>
              <a:t>Step 6: </a:t>
            </a:r>
            <a:r>
              <a:rPr lang="en-US" sz="2399" dirty="0">
                <a:solidFill>
                  <a:prstClr val="black"/>
                </a:solidFill>
                <a:latin typeface="Calibri" panose="020F0502020204030204"/>
              </a:rPr>
              <a:t>Connect on-premise system to cloud using SCC</a:t>
            </a:r>
            <a:endParaRPr lang="en-IN" sz="1799" dirty="0">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D189A366-DA98-408E-97D4-F0D36518FBD0}"/>
              </a:ext>
            </a:extLst>
          </p:cNvPr>
          <p:cNvPicPr>
            <a:picLocks noChangeAspect="1"/>
          </p:cNvPicPr>
          <p:nvPr/>
        </p:nvPicPr>
        <p:blipFill>
          <a:blip r:embed="rId3"/>
          <a:stretch>
            <a:fillRect/>
          </a:stretch>
        </p:blipFill>
        <p:spPr>
          <a:xfrm>
            <a:off x="386355" y="1533781"/>
            <a:ext cx="2554662" cy="2265509"/>
          </a:xfrm>
          <a:prstGeom prst="rect">
            <a:avLst/>
          </a:prstGeom>
        </p:spPr>
      </p:pic>
      <p:pic>
        <p:nvPicPr>
          <p:cNvPr id="7" name="Picture 6">
            <a:extLst>
              <a:ext uri="{FF2B5EF4-FFF2-40B4-BE49-F238E27FC236}">
                <a16:creationId xmlns:a16="http://schemas.microsoft.com/office/drawing/2014/main" id="{3A762452-0A45-4718-99A6-002D09E24C38}"/>
              </a:ext>
            </a:extLst>
          </p:cNvPr>
          <p:cNvPicPr>
            <a:picLocks noChangeAspect="1"/>
          </p:cNvPicPr>
          <p:nvPr/>
        </p:nvPicPr>
        <p:blipFill>
          <a:blip r:embed="rId4"/>
          <a:stretch>
            <a:fillRect/>
          </a:stretch>
        </p:blipFill>
        <p:spPr>
          <a:xfrm>
            <a:off x="3713166" y="1533779"/>
            <a:ext cx="2317723" cy="2265509"/>
          </a:xfrm>
          <a:prstGeom prst="rect">
            <a:avLst/>
          </a:prstGeom>
        </p:spPr>
      </p:pic>
      <p:pic>
        <p:nvPicPr>
          <p:cNvPr id="9" name="Picture 8">
            <a:extLst>
              <a:ext uri="{FF2B5EF4-FFF2-40B4-BE49-F238E27FC236}">
                <a16:creationId xmlns:a16="http://schemas.microsoft.com/office/drawing/2014/main" id="{26C5A7C8-E72B-47AA-B0B9-6F5845FA28CB}"/>
              </a:ext>
            </a:extLst>
          </p:cNvPr>
          <p:cNvPicPr>
            <a:picLocks noChangeAspect="1"/>
          </p:cNvPicPr>
          <p:nvPr/>
        </p:nvPicPr>
        <p:blipFill>
          <a:blip r:embed="rId5"/>
          <a:stretch>
            <a:fillRect/>
          </a:stretch>
        </p:blipFill>
        <p:spPr>
          <a:xfrm>
            <a:off x="6752944" y="1504891"/>
            <a:ext cx="2317723" cy="2323284"/>
          </a:xfrm>
          <a:prstGeom prst="rect">
            <a:avLst/>
          </a:prstGeom>
        </p:spPr>
      </p:pic>
      <p:pic>
        <p:nvPicPr>
          <p:cNvPr id="10" name="Picture 9">
            <a:extLst>
              <a:ext uri="{FF2B5EF4-FFF2-40B4-BE49-F238E27FC236}">
                <a16:creationId xmlns:a16="http://schemas.microsoft.com/office/drawing/2014/main" id="{E52B1CB9-64BA-40E8-8190-5DED84E0A313}"/>
              </a:ext>
            </a:extLst>
          </p:cNvPr>
          <p:cNvPicPr>
            <a:picLocks noChangeAspect="1"/>
          </p:cNvPicPr>
          <p:nvPr/>
        </p:nvPicPr>
        <p:blipFill>
          <a:blip r:embed="rId6"/>
          <a:stretch>
            <a:fillRect/>
          </a:stretch>
        </p:blipFill>
        <p:spPr>
          <a:xfrm>
            <a:off x="9792723" y="1533779"/>
            <a:ext cx="2131223" cy="2323284"/>
          </a:xfrm>
          <a:prstGeom prst="rect">
            <a:avLst/>
          </a:prstGeom>
        </p:spPr>
      </p:pic>
      <p:pic>
        <p:nvPicPr>
          <p:cNvPr id="11" name="Picture 10">
            <a:extLst>
              <a:ext uri="{FF2B5EF4-FFF2-40B4-BE49-F238E27FC236}">
                <a16:creationId xmlns:a16="http://schemas.microsoft.com/office/drawing/2014/main" id="{DC3E081F-DDC3-4E90-83E5-D3B619EF1FED}"/>
              </a:ext>
            </a:extLst>
          </p:cNvPr>
          <p:cNvPicPr>
            <a:picLocks noChangeAspect="1"/>
          </p:cNvPicPr>
          <p:nvPr/>
        </p:nvPicPr>
        <p:blipFill>
          <a:blip r:embed="rId7"/>
          <a:stretch>
            <a:fillRect/>
          </a:stretch>
        </p:blipFill>
        <p:spPr>
          <a:xfrm>
            <a:off x="9792724" y="4248513"/>
            <a:ext cx="2131223" cy="1923467"/>
          </a:xfrm>
          <a:prstGeom prst="rect">
            <a:avLst/>
          </a:prstGeom>
        </p:spPr>
      </p:pic>
      <p:pic>
        <p:nvPicPr>
          <p:cNvPr id="12" name="Picture 11">
            <a:extLst>
              <a:ext uri="{FF2B5EF4-FFF2-40B4-BE49-F238E27FC236}">
                <a16:creationId xmlns:a16="http://schemas.microsoft.com/office/drawing/2014/main" id="{639BF260-6B2E-47E1-B830-4C5C86B7B81C}"/>
              </a:ext>
            </a:extLst>
          </p:cNvPr>
          <p:cNvPicPr>
            <a:picLocks noChangeAspect="1"/>
          </p:cNvPicPr>
          <p:nvPr/>
        </p:nvPicPr>
        <p:blipFill>
          <a:blip r:embed="rId8"/>
          <a:stretch>
            <a:fillRect/>
          </a:stretch>
        </p:blipFill>
        <p:spPr>
          <a:xfrm>
            <a:off x="6687457" y="4248513"/>
            <a:ext cx="2448696" cy="1923467"/>
          </a:xfrm>
          <a:prstGeom prst="rect">
            <a:avLst/>
          </a:prstGeom>
        </p:spPr>
      </p:pic>
      <p:pic>
        <p:nvPicPr>
          <p:cNvPr id="13" name="Picture 12">
            <a:extLst>
              <a:ext uri="{FF2B5EF4-FFF2-40B4-BE49-F238E27FC236}">
                <a16:creationId xmlns:a16="http://schemas.microsoft.com/office/drawing/2014/main" id="{9530B6E3-9A2E-4C7F-9D6D-FFAD9F2A1C6D}"/>
              </a:ext>
            </a:extLst>
          </p:cNvPr>
          <p:cNvPicPr>
            <a:picLocks noChangeAspect="1"/>
          </p:cNvPicPr>
          <p:nvPr/>
        </p:nvPicPr>
        <p:blipFill>
          <a:blip r:embed="rId9"/>
          <a:stretch>
            <a:fillRect/>
          </a:stretch>
        </p:blipFill>
        <p:spPr>
          <a:xfrm>
            <a:off x="3713166" y="4229664"/>
            <a:ext cx="2317723" cy="1923468"/>
          </a:xfrm>
          <a:prstGeom prst="rect">
            <a:avLst/>
          </a:prstGeom>
        </p:spPr>
      </p:pic>
      <p:sp>
        <p:nvSpPr>
          <p:cNvPr id="14" name="Arrow: Chevron 13">
            <a:extLst>
              <a:ext uri="{FF2B5EF4-FFF2-40B4-BE49-F238E27FC236}">
                <a16:creationId xmlns:a16="http://schemas.microsoft.com/office/drawing/2014/main" id="{4D5C7E4A-4608-4982-A39A-205A3BACC883}"/>
              </a:ext>
            </a:extLst>
          </p:cNvPr>
          <p:cNvSpPr/>
          <p:nvPr/>
        </p:nvSpPr>
        <p:spPr>
          <a:xfrm>
            <a:off x="3056595" y="2170872"/>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sp>
        <p:nvSpPr>
          <p:cNvPr id="15" name="Arrow: Chevron 14">
            <a:extLst>
              <a:ext uri="{FF2B5EF4-FFF2-40B4-BE49-F238E27FC236}">
                <a16:creationId xmlns:a16="http://schemas.microsoft.com/office/drawing/2014/main" id="{9E33AD4F-A297-4B9D-986B-9CA9A0FB9E23}"/>
              </a:ext>
            </a:extLst>
          </p:cNvPr>
          <p:cNvSpPr/>
          <p:nvPr/>
        </p:nvSpPr>
        <p:spPr>
          <a:xfrm rot="10800000">
            <a:off x="9208273" y="4586375"/>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sp>
        <p:nvSpPr>
          <p:cNvPr id="16" name="Arrow: Chevron 15">
            <a:extLst>
              <a:ext uri="{FF2B5EF4-FFF2-40B4-BE49-F238E27FC236}">
                <a16:creationId xmlns:a16="http://schemas.microsoft.com/office/drawing/2014/main" id="{51C9AD7D-38EE-40C3-A8DF-B1796E680B5D}"/>
              </a:ext>
            </a:extLst>
          </p:cNvPr>
          <p:cNvSpPr/>
          <p:nvPr/>
        </p:nvSpPr>
        <p:spPr>
          <a:xfrm rot="5400000">
            <a:off x="10598178" y="3563389"/>
            <a:ext cx="272599"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sp>
        <p:nvSpPr>
          <p:cNvPr id="17" name="Arrow: Chevron 16">
            <a:extLst>
              <a:ext uri="{FF2B5EF4-FFF2-40B4-BE49-F238E27FC236}">
                <a16:creationId xmlns:a16="http://schemas.microsoft.com/office/drawing/2014/main" id="{12DA2C56-BB4B-469C-BDB0-904D4F215A4B}"/>
              </a:ext>
            </a:extLst>
          </p:cNvPr>
          <p:cNvSpPr/>
          <p:nvPr/>
        </p:nvSpPr>
        <p:spPr>
          <a:xfrm>
            <a:off x="9193996" y="2170871"/>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sp>
        <p:nvSpPr>
          <p:cNvPr id="18" name="Arrow: Chevron 17">
            <a:extLst>
              <a:ext uri="{FF2B5EF4-FFF2-40B4-BE49-F238E27FC236}">
                <a16:creationId xmlns:a16="http://schemas.microsoft.com/office/drawing/2014/main" id="{DC2CC9E2-A78B-4F3F-91AC-6ED4649FA7C2}"/>
              </a:ext>
            </a:extLst>
          </p:cNvPr>
          <p:cNvSpPr/>
          <p:nvPr/>
        </p:nvSpPr>
        <p:spPr>
          <a:xfrm>
            <a:off x="6117283" y="2206020"/>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sp>
        <p:nvSpPr>
          <p:cNvPr id="19" name="Arrow: Chevron 18">
            <a:extLst>
              <a:ext uri="{FF2B5EF4-FFF2-40B4-BE49-F238E27FC236}">
                <a16:creationId xmlns:a16="http://schemas.microsoft.com/office/drawing/2014/main" id="{9A8D9E4E-A52F-4E16-8876-A77A3C04DB9C}"/>
              </a:ext>
            </a:extLst>
          </p:cNvPr>
          <p:cNvSpPr/>
          <p:nvPr/>
        </p:nvSpPr>
        <p:spPr>
          <a:xfrm rot="10800000">
            <a:off x="3064241" y="4587397"/>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sp>
        <p:nvSpPr>
          <p:cNvPr id="21" name="Arrow: Chevron 20">
            <a:extLst>
              <a:ext uri="{FF2B5EF4-FFF2-40B4-BE49-F238E27FC236}">
                <a16:creationId xmlns:a16="http://schemas.microsoft.com/office/drawing/2014/main" id="{142BB9AE-B451-481B-B93B-4B65FE07B952}"/>
              </a:ext>
            </a:extLst>
          </p:cNvPr>
          <p:cNvSpPr/>
          <p:nvPr/>
        </p:nvSpPr>
        <p:spPr>
          <a:xfrm rot="10800000">
            <a:off x="6103006" y="4586375"/>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pic>
        <p:nvPicPr>
          <p:cNvPr id="23" name="Picture 22">
            <a:extLst>
              <a:ext uri="{FF2B5EF4-FFF2-40B4-BE49-F238E27FC236}">
                <a16:creationId xmlns:a16="http://schemas.microsoft.com/office/drawing/2014/main" id="{1CC1BA66-3620-4824-80C1-7987E28FC165}"/>
              </a:ext>
            </a:extLst>
          </p:cNvPr>
          <p:cNvPicPr>
            <a:picLocks noChangeAspect="1"/>
          </p:cNvPicPr>
          <p:nvPr/>
        </p:nvPicPr>
        <p:blipFill>
          <a:blip r:embed="rId10"/>
          <a:stretch>
            <a:fillRect/>
          </a:stretch>
        </p:blipFill>
        <p:spPr>
          <a:xfrm>
            <a:off x="386356" y="4189088"/>
            <a:ext cx="2677885" cy="1923467"/>
          </a:xfrm>
          <a:prstGeom prst="rect">
            <a:avLst/>
          </a:prstGeom>
        </p:spPr>
      </p:pic>
    </p:spTree>
    <p:extLst>
      <p:ext uri="{BB962C8B-B14F-4D97-AF65-F5344CB8AC3E}">
        <p14:creationId xmlns:p14="http://schemas.microsoft.com/office/powerpoint/2010/main" val="1446367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 completed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461417"/>
          </a:xfrm>
          <a:prstGeom prst="rect">
            <a:avLst/>
          </a:prstGeom>
          <a:noFill/>
        </p:spPr>
        <p:txBody>
          <a:bodyPr wrap="square" rtlCol="0">
            <a:spAutoFit/>
          </a:bodyPr>
          <a:lstStyle/>
          <a:p>
            <a:r>
              <a:rPr lang="en-US" sz="1799" dirty="0">
                <a:latin typeface="Calibri" panose="020F0502020204030204" pitchFamily="34" charset="0"/>
                <a:cs typeface="Calibri" panose="020F0502020204030204" pitchFamily="34" charset="0"/>
              </a:rPr>
              <a:t>We have D</a:t>
            </a:r>
            <a:r>
              <a:rPr lang="en-US" sz="2399" dirty="0">
                <a:latin typeface="Calibri" panose="020F0502020204030204" pitchFamily="34" charset="0"/>
                <a:cs typeface="Calibri" panose="020F0502020204030204" pitchFamily="34" charset="0"/>
              </a:rPr>
              <a:t>one with Connect , now we are now successfully connected to cloud using SCC.</a:t>
            </a:r>
            <a:endParaRPr lang="en-IN" sz="1799" dirty="0">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57AFFD8A-2549-4A70-9456-CFD677FE6DD4}"/>
              </a:ext>
            </a:extLst>
          </p:cNvPr>
          <p:cNvPicPr>
            <a:picLocks noChangeAspect="1"/>
          </p:cNvPicPr>
          <p:nvPr/>
        </p:nvPicPr>
        <p:blipFill>
          <a:blip r:embed="rId3"/>
          <a:stretch>
            <a:fillRect/>
          </a:stretch>
        </p:blipFill>
        <p:spPr>
          <a:xfrm>
            <a:off x="631789" y="1149016"/>
            <a:ext cx="10925247" cy="5237875"/>
          </a:xfrm>
          <a:prstGeom prst="rect">
            <a:avLst/>
          </a:prstGeom>
        </p:spPr>
      </p:pic>
    </p:spTree>
    <p:extLst>
      <p:ext uri="{BB962C8B-B14F-4D97-AF65-F5344CB8AC3E}">
        <p14:creationId xmlns:p14="http://schemas.microsoft.com/office/powerpoint/2010/main" val="256943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OVP Applications in S/4HANA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646331"/>
          </a:xfrm>
          <a:prstGeom prst="rect">
            <a:avLst/>
          </a:prstGeom>
          <a:noFill/>
        </p:spPr>
        <p:txBody>
          <a:bodyPr wrap="square" rtlCol="0">
            <a:spAutoFit/>
          </a:bodyPr>
          <a:lstStyle/>
          <a:p>
            <a:r>
              <a:rPr lang="en-US" sz="1800" dirty="0"/>
              <a:t>The overview page (OVP) is a data-driven SAP Fiori app type and floorplan that provides all the information a user needs in a single page, based on the user's specific domain or role.</a:t>
            </a: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pic>
        <p:nvPicPr>
          <p:cNvPr id="2050" name="Picture 2" descr="Overview Pages (OVP) fiori applications in Finance LoB in S/4HANA | SAP  Blogs">
            <a:extLst>
              <a:ext uri="{FF2B5EF4-FFF2-40B4-BE49-F238E27FC236}">
                <a16:creationId xmlns:a16="http://schemas.microsoft.com/office/drawing/2014/main" id="{BD2DFDD6-4EF4-BF10-FD8E-BFC6A92BD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980" y="2244452"/>
            <a:ext cx="7108198" cy="4280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88719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369332"/>
          </a:xfrm>
          <a:prstGeom prst="rect">
            <a:avLst/>
          </a:prstGeom>
          <a:noFill/>
        </p:spPr>
        <p:txBody>
          <a:bodyPr wrap="square" rtlCol="0">
            <a:spAutoFit/>
          </a:bodyPr>
          <a:lstStyle/>
          <a:p>
            <a:r>
              <a:rPr lang="en-US" sz="1800" dirty="0"/>
              <a:t>Text</a:t>
            </a: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spTree>
    <p:extLst>
      <p:ext uri="{BB962C8B-B14F-4D97-AF65-F5344CB8AC3E}">
        <p14:creationId xmlns:p14="http://schemas.microsoft.com/office/powerpoint/2010/main" val="166407680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369332"/>
          </a:xfrm>
          <a:prstGeom prst="rect">
            <a:avLst/>
          </a:prstGeom>
          <a:noFill/>
        </p:spPr>
        <p:txBody>
          <a:bodyPr wrap="square" rtlCol="0">
            <a:spAutoFit/>
          </a:bodyPr>
          <a:lstStyle/>
          <a:p>
            <a:r>
              <a:rPr lang="en-US" sz="1800" dirty="0"/>
              <a:t>Text</a:t>
            </a: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spTree>
    <p:extLst>
      <p:ext uri="{BB962C8B-B14F-4D97-AF65-F5344CB8AC3E}">
        <p14:creationId xmlns:p14="http://schemas.microsoft.com/office/powerpoint/2010/main" val="754783840"/>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holding a pen in a notebook&#10;&#10;Description automatically generated with low confidence">
            <a:extLst>
              <a:ext uri="{FF2B5EF4-FFF2-40B4-BE49-F238E27FC236}">
                <a16:creationId xmlns:a16="http://schemas.microsoft.com/office/drawing/2014/main" id="{B7A383F1-B332-C3B3-2D54-50078A8117E1}"/>
              </a:ext>
            </a:extLst>
          </p:cNvPr>
          <p:cNvPicPr>
            <a:picLocks noGrp="1" noChangeAspect="1"/>
          </p:cNvPicPr>
          <p:nvPr>
            <p:ph type="pic" sz="quarter" idx="12"/>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2206625"/>
            <a:ext cx="12188825" cy="3182938"/>
          </a:xfrm>
        </p:spPr>
      </p:pic>
      <p:sp>
        <p:nvSpPr>
          <p:cNvPr id="2" name="Title 1">
            <a:extLst>
              <a:ext uri="{FF2B5EF4-FFF2-40B4-BE49-F238E27FC236}">
                <a16:creationId xmlns:a16="http://schemas.microsoft.com/office/drawing/2014/main" id="{2B417D41-2D1C-FD0F-5664-A52D34F78A27}"/>
              </a:ext>
            </a:extLst>
          </p:cNvPr>
          <p:cNvSpPr>
            <a:spLocks noGrp="1"/>
          </p:cNvSpPr>
          <p:nvPr>
            <p:ph type="title"/>
          </p:nvPr>
        </p:nvSpPr>
        <p:spPr>
          <a:xfrm>
            <a:off x="1651058" y="728462"/>
            <a:ext cx="8886708" cy="1188370"/>
          </a:xfrm>
        </p:spPr>
        <p:txBody>
          <a:bodyPr/>
          <a:lstStyle/>
          <a:p>
            <a:r>
              <a:rPr lang="en-US" sz="5400" dirty="0"/>
              <a:t>Questions?</a:t>
            </a:r>
          </a:p>
        </p:txBody>
      </p:sp>
      <p:sp>
        <p:nvSpPr>
          <p:cNvPr id="6" name="Rectangle 5">
            <a:extLst>
              <a:ext uri="{FF2B5EF4-FFF2-40B4-BE49-F238E27FC236}">
                <a16:creationId xmlns:a16="http://schemas.microsoft.com/office/drawing/2014/main" id="{CA2CB3F1-C977-3187-782E-5D7930F6594C}"/>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008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ck on a wall&#10;&#10;Description automatically generated with medium confidence">
            <a:extLst>
              <a:ext uri="{FF2B5EF4-FFF2-40B4-BE49-F238E27FC236}">
                <a16:creationId xmlns:a16="http://schemas.microsoft.com/office/drawing/2014/main" id="{E434A80B-4880-808E-70C8-B347C5B0291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133972" y="0"/>
            <a:ext cx="5760640" cy="6858000"/>
          </a:xfrm>
        </p:spPr>
      </p:pic>
      <p:sp>
        <p:nvSpPr>
          <p:cNvPr id="4" name="Rectangle 3">
            <a:extLst>
              <a:ext uri="{FF2B5EF4-FFF2-40B4-BE49-F238E27FC236}">
                <a16:creationId xmlns:a16="http://schemas.microsoft.com/office/drawing/2014/main" id="{CC25EAAF-B157-4C19-3FC6-28EC796F10B8}"/>
              </a:ext>
            </a:extLst>
          </p:cNvPr>
          <p:cNvSpPr/>
          <p:nvPr/>
        </p:nvSpPr>
        <p:spPr>
          <a:xfrm>
            <a:off x="7518400" y="0"/>
            <a:ext cx="4670424" cy="6858000"/>
          </a:xfrm>
          <a:prstGeom prst="rect">
            <a:avLst/>
          </a:prstGeom>
          <a:gradFill>
            <a:gsLst>
              <a:gs pos="400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52F5AEC-EA17-C090-17EB-A923D0D40815}"/>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99D159A5-3D84-FC6E-7C02-7CC596336911}"/>
              </a:ext>
            </a:extLst>
          </p:cNvPr>
          <p:cNvGrpSpPr/>
          <p:nvPr/>
        </p:nvGrpSpPr>
        <p:grpSpPr>
          <a:xfrm>
            <a:off x="8039515" y="2130630"/>
            <a:ext cx="3649371" cy="2395427"/>
            <a:chOff x="8039516" y="1953264"/>
            <a:chExt cx="3142204" cy="2395427"/>
          </a:xfrm>
        </p:grpSpPr>
        <p:grpSp>
          <p:nvGrpSpPr>
            <p:cNvPr id="30" name="Group 29">
              <a:extLst>
                <a:ext uri="{FF2B5EF4-FFF2-40B4-BE49-F238E27FC236}">
                  <a16:creationId xmlns:a16="http://schemas.microsoft.com/office/drawing/2014/main" id="{DBF9E201-17B2-8A0A-B1BF-0531028D22DC}"/>
                </a:ext>
              </a:extLst>
            </p:cNvPr>
            <p:cNvGrpSpPr/>
            <p:nvPr/>
          </p:nvGrpSpPr>
          <p:grpSpPr>
            <a:xfrm>
              <a:off x="8039516" y="1953264"/>
              <a:ext cx="3117556" cy="830997"/>
              <a:chOff x="8216676" y="2308864"/>
              <a:chExt cx="3117556" cy="830997"/>
            </a:xfrm>
          </p:grpSpPr>
          <p:sp>
            <p:nvSpPr>
              <p:cNvPr id="12" name="Rectangle 11">
                <a:extLst>
                  <a:ext uri="{FF2B5EF4-FFF2-40B4-BE49-F238E27FC236}">
                    <a16:creationId xmlns:a16="http://schemas.microsoft.com/office/drawing/2014/main" id="{EAD51693-38A1-535A-1351-E63EB58A0EFC}"/>
                  </a:ext>
                </a:extLst>
              </p:cNvPr>
              <p:cNvSpPr/>
              <p:nvPr/>
            </p:nvSpPr>
            <p:spPr>
              <a:xfrm>
                <a:off x="8664978" y="2308864"/>
                <a:ext cx="2669254" cy="830997"/>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Anubhav.abap@gmail.com</a:t>
                </a:r>
              </a:p>
              <a:p>
                <a:pPr>
                  <a:defRPr/>
                </a:pPr>
                <a:r>
                  <a:rPr lang="en-US" sz="1600" kern="0" dirty="0">
                    <a:solidFill>
                      <a:schemeClr val="bg1"/>
                    </a:solidFill>
                    <a:cs typeface="Arial" panose="020B0604020202020204" pitchFamily="34" charset="0"/>
                  </a:rPr>
                  <a:t>contact@anubhavtrainings.com</a:t>
                </a:r>
              </a:p>
            </p:txBody>
          </p:sp>
          <p:grpSp>
            <p:nvGrpSpPr>
              <p:cNvPr id="13" name="Group 12">
                <a:extLst>
                  <a:ext uri="{FF2B5EF4-FFF2-40B4-BE49-F238E27FC236}">
                    <a16:creationId xmlns:a16="http://schemas.microsoft.com/office/drawing/2014/main" id="{48A2CAB4-1E32-F76D-740E-1C488F62110F}"/>
                  </a:ext>
                </a:extLst>
              </p:cNvPr>
              <p:cNvGrpSpPr/>
              <p:nvPr/>
            </p:nvGrpSpPr>
            <p:grpSpPr>
              <a:xfrm>
                <a:off x="8216676" y="2570966"/>
                <a:ext cx="216451" cy="306793"/>
                <a:chOff x="-2689225" y="1136650"/>
                <a:chExt cx="3708401" cy="5256212"/>
              </a:xfrm>
              <a:solidFill>
                <a:schemeClr val="bg1"/>
              </a:solidFill>
            </p:grpSpPr>
            <p:sp>
              <p:nvSpPr>
                <p:cNvPr id="21" name="Freeform 5">
                  <a:extLst>
                    <a:ext uri="{FF2B5EF4-FFF2-40B4-BE49-F238E27FC236}">
                      <a16:creationId xmlns:a16="http://schemas.microsoft.com/office/drawing/2014/main" id="{B46A3159-021F-E57F-7C9F-F3846FBBF8E3}"/>
                    </a:ext>
                  </a:extLst>
                </p:cNvPr>
                <p:cNvSpPr>
                  <a:spLocks noEditPoints="1"/>
                </p:cNvSpPr>
                <p:nvPr/>
              </p:nvSpPr>
              <p:spPr bwMode="auto">
                <a:xfrm>
                  <a:off x="-2689225" y="1136650"/>
                  <a:ext cx="3708401" cy="5256212"/>
                </a:xfrm>
                <a:custGeom>
                  <a:avLst/>
                  <a:gdLst>
                    <a:gd name="T0" fmla="*/ 861 w 1722"/>
                    <a:gd name="T1" fmla="*/ 0 h 2448"/>
                    <a:gd name="T2" fmla="*/ 0 w 1722"/>
                    <a:gd name="T3" fmla="*/ 861 h 2448"/>
                    <a:gd name="T4" fmla="*/ 129 w 1722"/>
                    <a:gd name="T5" fmla="*/ 1313 h 2448"/>
                    <a:gd name="T6" fmla="*/ 812 w 1722"/>
                    <a:gd name="T7" fmla="*/ 2414 h 2448"/>
                    <a:gd name="T8" fmla="*/ 873 w 1722"/>
                    <a:gd name="T9" fmla="*/ 2448 h 2448"/>
                    <a:gd name="T10" fmla="*/ 874 w 1722"/>
                    <a:gd name="T11" fmla="*/ 2448 h 2448"/>
                    <a:gd name="T12" fmla="*/ 934 w 1722"/>
                    <a:gd name="T13" fmla="*/ 2413 h 2448"/>
                    <a:gd name="T14" fmla="*/ 1600 w 1722"/>
                    <a:gd name="T15" fmla="*/ 1302 h 2448"/>
                    <a:gd name="T16" fmla="*/ 1722 w 1722"/>
                    <a:gd name="T17" fmla="*/ 861 h 2448"/>
                    <a:gd name="T18" fmla="*/ 861 w 1722"/>
                    <a:gd name="T19" fmla="*/ 0 h 2448"/>
                    <a:gd name="T20" fmla="*/ 1477 w 1722"/>
                    <a:gd name="T21" fmla="*/ 1228 h 2448"/>
                    <a:gd name="T22" fmla="*/ 872 w 1722"/>
                    <a:gd name="T23" fmla="*/ 2239 h 2448"/>
                    <a:gd name="T24" fmla="*/ 251 w 1722"/>
                    <a:gd name="T25" fmla="*/ 1238 h 2448"/>
                    <a:gd name="T26" fmla="*/ 143 w 1722"/>
                    <a:gd name="T27" fmla="*/ 861 h 2448"/>
                    <a:gd name="T28" fmla="*/ 861 w 1722"/>
                    <a:gd name="T29" fmla="*/ 142 h 2448"/>
                    <a:gd name="T30" fmla="*/ 1579 w 1722"/>
                    <a:gd name="T31" fmla="*/ 861 h 2448"/>
                    <a:gd name="T32" fmla="*/ 1477 w 1722"/>
                    <a:gd name="T33" fmla="*/ 122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2" h="2448">
                      <a:moveTo>
                        <a:pt x="861" y="0"/>
                      </a:moveTo>
                      <a:cubicBezTo>
                        <a:pt x="386" y="0"/>
                        <a:pt x="0" y="386"/>
                        <a:pt x="0" y="861"/>
                      </a:cubicBezTo>
                      <a:cubicBezTo>
                        <a:pt x="0" y="1021"/>
                        <a:pt x="45" y="1177"/>
                        <a:pt x="129" y="1313"/>
                      </a:cubicBezTo>
                      <a:cubicBezTo>
                        <a:pt x="812" y="2414"/>
                        <a:pt x="812" y="2414"/>
                        <a:pt x="812" y="2414"/>
                      </a:cubicBezTo>
                      <a:cubicBezTo>
                        <a:pt x="825" y="2435"/>
                        <a:pt x="848" y="2448"/>
                        <a:pt x="873" y="2448"/>
                      </a:cubicBezTo>
                      <a:cubicBezTo>
                        <a:pt x="873" y="2448"/>
                        <a:pt x="873" y="2448"/>
                        <a:pt x="874" y="2448"/>
                      </a:cubicBezTo>
                      <a:cubicBezTo>
                        <a:pt x="899" y="2448"/>
                        <a:pt x="922" y="2435"/>
                        <a:pt x="934" y="2413"/>
                      </a:cubicBezTo>
                      <a:cubicBezTo>
                        <a:pt x="1600" y="1302"/>
                        <a:pt x="1600" y="1302"/>
                        <a:pt x="1600" y="1302"/>
                      </a:cubicBezTo>
                      <a:cubicBezTo>
                        <a:pt x="1680" y="1169"/>
                        <a:pt x="1722" y="1016"/>
                        <a:pt x="1722" y="861"/>
                      </a:cubicBezTo>
                      <a:cubicBezTo>
                        <a:pt x="1722" y="386"/>
                        <a:pt x="1336" y="0"/>
                        <a:pt x="861" y="0"/>
                      </a:cubicBezTo>
                      <a:close/>
                      <a:moveTo>
                        <a:pt x="1477" y="1228"/>
                      </a:moveTo>
                      <a:cubicBezTo>
                        <a:pt x="872" y="2239"/>
                        <a:pt x="872" y="2239"/>
                        <a:pt x="872" y="2239"/>
                      </a:cubicBezTo>
                      <a:cubicBezTo>
                        <a:pt x="251" y="1238"/>
                        <a:pt x="251" y="1238"/>
                        <a:pt x="251" y="1238"/>
                      </a:cubicBezTo>
                      <a:cubicBezTo>
                        <a:pt x="181" y="1125"/>
                        <a:pt x="143" y="994"/>
                        <a:pt x="143" y="861"/>
                      </a:cubicBezTo>
                      <a:cubicBezTo>
                        <a:pt x="143" y="465"/>
                        <a:pt x="466" y="142"/>
                        <a:pt x="861" y="142"/>
                      </a:cubicBezTo>
                      <a:cubicBezTo>
                        <a:pt x="1256" y="142"/>
                        <a:pt x="1579" y="465"/>
                        <a:pt x="1579" y="861"/>
                      </a:cubicBezTo>
                      <a:cubicBezTo>
                        <a:pt x="1579" y="990"/>
                        <a:pt x="1543" y="1117"/>
                        <a:pt x="1477" y="1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2" name="Freeform 6">
                  <a:extLst>
                    <a:ext uri="{FF2B5EF4-FFF2-40B4-BE49-F238E27FC236}">
                      <a16:creationId xmlns:a16="http://schemas.microsoft.com/office/drawing/2014/main" id="{78C65B73-A63F-92FE-A97E-C0CBD96ABDC4}"/>
                    </a:ext>
                  </a:extLst>
                </p:cNvPr>
                <p:cNvSpPr>
                  <a:spLocks noEditPoints="1"/>
                </p:cNvSpPr>
                <p:nvPr/>
              </p:nvSpPr>
              <p:spPr bwMode="auto">
                <a:xfrm>
                  <a:off x="-1760538" y="2060575"/>
                  <a:ext cx="1852613" cy="1849437"/>
                </a:xfrm>
                <a:custGeom>
                  <a:avLst/>
                  <a:gdLst>
                    <a:gd name="T0" fmla="*/ 430 w 860"/>
                    <a:gd name="T1" fmla="*/ 0 h 861"/>
                    <a:gd name="T2" fmla="*/ 0 w 860"/>
                    <a:gd name="T3" fmla="*/ 431 h 861"/>
                    <a:gd name="T4" fmla="*/ 430 w 860"/>
                    <a:gd name="T5" fmla="*/ 861 h 861"/>
                    <a:gd name="T6" fmla="*/ 860 w 860"/>
                    <a:gd name="T7" fmla="*/ 431 h 861"/>
                    <a:gd name="T8" fmla="*/ 430 w 860"/>
                    <a:gd name="T9" fmla="*/ 0 h 861"/>
                    <a:gd name="T10" fmla="*/ 430 w 860"/>
                    <a:gd name="T11" fmla="*/ 718 h 861"/>
                    <a:gd name="T12" fmla="*/ 142 w 860"/>
                    <a:gd name="T13" fmla="*/ 431 h 861"/>
                    <a:gd name="T14" fmla="*/ 430 w 860"/>
                    <a:gd name="T15" fmla="*/ 143 h 861"/>
                    <a:gd name="T16" fmla="*/ 717 w 860"/>
                    <a:gd name="T17" fmla="*/ 431 h 861"/>
                    <a:gd name="T18" fmla="*/ 430 w 860"/>
                    <a:gd name="T19" fmla="*/ 718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861">
                      <a:moveTo>
                        <a:pt x="430" y="0"/>
                      </a:moveTo>
                      <a:cubicBezTo>
                        <a:pt x="193" y="0"/>
                        <a:pt x="0" y="193"/>
                        <a:pt x="0" y="431"/>
                      </a:cubicBezTo>
                      <a:cubicBezTo>
                        <a:pt x="0" y="666"/>
                        <a:pt x="190" y="861"/>
                        <a:pt x="430" y="861"/>
                      </a:cubicBezTo>
                      <a:cubicBezTo>
                        <a:pt x="673" y="861"/>
                        <a:pt x="860" y="664"/>
                        <a:pt x="860" y="431"/>
                      </a:cubicBezTo>
                      <a:cubicBezTo>
                        <a:pt x="860" y="193"/>
                        <a:pt x="667" y="0"/>
                        <a:pt x="430" y="0"/>
                      </a:cubicBezTo>
                      <a:close/>
                      <a:moveTo>
                        <a:pt x="430" y="718"/>
                      </a:moveTo>
                      <a:cubicBezTo>
                        <a:pt x="271" y="718"/>
                        <a:pt x="142" y="589"/>
                        <a:pt x="142" y="431"/>
                      </a:cubicBezTo>
                      <a:cubicBezTo>
                        <a:pt x="142" y="272"/>
                        <a:pt x="272" y="143"/>
                        <a:pt x="430" y="143"/>
                      </a:cubicBezTo>
                      <a:cubicBezTo>
                        <a:pt x="588" y="143"/>
                        <a:pt x="717" y="272"/>
                        <a:pt x="717" y="431"/>
                      </a:cubicBezTo>
                      <a:cubicBezTo>
                        <a:pt x="717" y="587"/>
                        <a:pt x="592" y="718"/>
                        <a:pt x="430" y="7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1" name="Group 30">
              <a:extLst>
                <a:ext uri="{FF2B5EF4-FFF2-40B4-BE49-F238E27FC236}">
                  <a16:creationId xmlns:a16="http://schemas.microsoft.com/office/drawing/2014/main" id="{8EF70C3E-1193-111D-EDCB-B2116653F8CA}"/>
                </a:ext>
              </a:extLst>
            </p:cNvPr>
            <p:cNvGrpSpPr/>
            <p:nvPr/>
          </p:nvGrpSpPr>
          <p:grpSpPr>
            <a:xfrm>
              <a:off x="8039516" y="3074033"/>
              <a:ext cx="3132044" cy="400110"/>
              <a:chOff x="8216676" y="3532419"/>
              <a:chExt cx="3132044" cy="400110"/>
            </a:xfrm>
          </p:grpSpPr>
          <p:sp>
            <p:nvSpPr>
              <p:cNvPr id="14" name="Rectangle 13">
                <a:extLst>
                  <a:ext uri="{FF2B5EF4-FFF2-40B4-BE49-F238E27FC236}">
                    <a16:creationId xmlns:a16="http://schemas.microsoft.com/office/drawing/2014/main" id="{8BE3AFD1-8629-14D2-8FE1-EC3600B455D2}"/>
                  </a:ext>
                </a:extLst>
              </p:cNvPr>
              <p:cNvSpPr/>
              <p:nvPr/>
            </p:nvSpPr>
            <p:spPr>
              <a:xfrm>
                <a:off x="8664978" y="3532419"/>
                <a:ext cx="2683742" cy="400110"/>
              </a:xfrm>
              <a:prstGeom prst="rect">
                <a:avLst/>
              </a:prstGeom>
            </p:spPr>
            <p:txBody>
              <a:bodyPr wrap="square" anchor="ctr">
                <a:spAutoFit/>
              </a:bodyPr>
              <a:lstStyle/>
              <a:p>
                <a:pPr>
                  <a:defRPr/>
                </a:pPr>
                <a:r>
                  <a:rPr lang="en-US" sz="2000" kern="0" dirty="0">
                    <a:solidFill>
                      <a:schemeClr val="bg1"/>
                    </a:solidFill>
                    <a:cs typeface="Arial" panose="020B0604020202020204" pitchFamily="34" charset="0"/>
                  </a:rPr>
                  <a:t>+91 84484 54549</a:t>
                </a:r>
              </a:p>
            </p:txBody>
          </p:sp>
          <p:grpSp>
            <p:nvGrpSpPr>
              <p:cNvPr id="15" name="Group 14">
                <a:extLst>
                  <a:ext uri="{FF2B5EF4-FFF2-40B4-BE49-F238E27FC236}">
                    <a16:creationId xmlns:a16="http://schemas.microsoft.com/office/drawing/2014/main" id="{346D98C3-DE44-4690-8771-D1CBFAF17BC9}"/>
                  </a:ext>
                </a:extLst>
              </p:cNvPr>
              <p:cNvGrpSpPr/>
              <p:nvPr/>
            </p:nvGrpSpPr>
            <p:grpSpPr>
              <a:xfrm>
                <a:off x="8216676" y="3599286"/>
                <a:ext cx="267741" cy="266376"/>
                <a:chOff x="-4170363" y="1123951"/>
                <a:chExt cx="5295900" cy="5268911"/>
              </a:xfrm>
              <a:solidFill>
                <a:schemeClr val="bg1"/>
              </a:solidFill>
            </p:grpSpPr>
            <p:sp>
              <p:nvSpPr>
                <p:cNvPr id="18" name="Freeform 10">
                  <a:extLst>
                    <a:ext uri="{FF2B5EF4-FFF2-40B4-BE49-F238E27FC236}">
                      <a16:creationId xmlns:a16="http://schemas.microsoft.com/office/drawing/2014/main" id="{4267D30F-E39E-5E7B-C853-7695C0876591}"/>
                    </a:ext>
                  </a:extLst>
                </p:cNvPr>
                <p:cNvSpPr>
                  <a:spLocks noEditPoints="1"/>
                </p:cNvSpPr>
                <p:nvPr/>
              </p:nvSpPr>
              <p:spPr bwMode="auto">
                <a:xfrm>
                  <a:off x="-4170363" y="1441450"/>
                  <a:ext cx="4964113" cy="4951412"/>
                </a:xfrm>
                <a:custGeom>
                  <a:avLst/>
                  <a:gdLst>
                    <a:gd name="T0" fmla="*/ 1768 w 2306"/>
                    <a:gd name="T1" fmla="*/ 1294 h 2306"/>
                    <a:gd name="T2" fmla="*/ 1428 w 2306"/>
                    <a:gd name="T3" fmla="*/ 1537 h 2306"/>
                    <a:gd name="T4" fmla="*/ 1337 w 2306"/>
                    <a:gd name="T5" fmla="*/ 1489 h 2306"/>
                    <a:gd name="T6" fmla="*/ 772 w 2306"/>
                    <a:gd name="T7" fmla="*/ 881 h 2306"/>
                    <a:gd name="T8" fmla="*/ 936 w 2306"/>
                    <a:gd name="T9" fmla="*/ 719 h 2306"/>
                    <a:gd name="T10" fmla="*/ 795 w 2306"/>
                    <a:gd name="T11" fmla="*/ 221 h 2306"/>
                    <a:gd name="T12" fmla="*/ 649 w 2306"/>
                    <a:gd name="T13" fmla="*/ 76 h 2306"/>
                    <a:gd name="T14" fmla="*/ 301 w 2306"/>
                    <a:gd name="T15" fmla="*/ 76 h 2306"/>
                    <a:gd name="T16" fmla="*/ 124 w 2306"/>
                    <a:gd name="T17" fmla="*/ 254 h 2306"/>
                    <a:gd name="T18" fmla="*/ 78 w 2306"/>
                    <a:gd name="T19" fmla="*/ 877 h 2306"/>
                    <a:gd name="T20" fmla="*/ 1283 w 2306"/>
                    <a:gd name="T21" fmla="*/ 2171 h 2306"/>
                    <a:gd name="T22" fmla="*/ 1770 w 2306"/>
                    <a:gd name="T23" fmla="*/ 2306 h 2306"/>
                    <a:gd name="T24" fmla="*/ 2070 w 2306"/>
                    <a:gd name="T25" fmla="*/ 2175 h 2306"/>
                    <a:gd name="T26" fmla="*/ 2228 w 2306"/>
                    <a:gd name="T27" fmla="*/ 2015 h 2306"/>
                    <a:gd name="T28" fmla="*/ 2226 w 2306"/>
                    <a:gd name="T29" fmla="*/ 1659 h 2306"/>
                    <a:gd name="T30" fmla="*/ 2128 w 2306"/>
                    <a:gd name="T31" fmla="*/ 1918 h 2306"/>
                    <a:gd name="T32" fmla="*/ 2065 w 2306"/>
                    <a:gd name="T33" fmla="*/ 1982 h 2306"/>
                    <a:gd name="T34" fmla="*/ 1771 w 2306"/>
                    <a:gd name="T35" fmla="*/ 2167 h 2306"/>
                    <a:gd name="T36" fmla="*/ 1344 w 2306"/>
                    <a:gd name="T37" fmla="*/ 2046 h 2306"/>
                    <a:gd name="T38" fmla="*/ 209 w 2306"/>
                    <a:gd name="T39" fmla="*/ 829 h 2306"/>
                    <a:gd name="T40" fmla="*/ 223 w 2306"/>
                    <a:gd name="T41" fmla="*/ 352 h 2306"/>
                    <a:gd name="T42" fmla="*/ 477 w 2306"/>
                    <a:gd name="T43" fmla="*/ 139 h 2306"/>
                    <a:gd name="T44" fmla="*/ 554 w 2306"/>
                    <a:gd name="T45" fmla="*/ 177 h 2306"/>
                    <a:gd name="T46" fmla="*/ 696 w 2306"/>
                    <a:gd name="T47" fmla="*/ 319 h 2306"/>
                    <a:gd name="T48" fmla="*/ 838 w 2306"/>
                    <a:gd name="T49" fmla="*/ 621 h 2306"/>
                    <a:gd name="T50" fmla="*/ 663 w 2306"/>
                    <a:gd name="T51" fmla="*/ 791 h 2306"/>
                    <a:gd name="T52" fmla="*/ 634 w 2306"/>
                    <a:gd name="T53" fmla="*/ 911 h 2306"/>
                    <a:gd name="T54" fmla="*/ 802 w 2306"/>
                    <a:gd name="T55" fmla="*/ 1188 h 2306"/>
                    <a:gd name="T56" fmla="*/ 1262 w 2306"/>
                    <a:gd name="T57" fmla="*/ 1606 h 2306"/>
                    <a:gd name="T58" fmla="*/ 1376 w 2306"/>
                    <a:gd name="T59" fmla="*/ 1668 h 2306"/>
                    <a:gd name="T60" fmla="*/ 1434 w 2306"/>
                    <a:gd name="T61" fmla="*/ 1684 h 2306"/>
                    <a:gd name="T62" fmla="*/ 1689 w 2306"/>
                    <a:gd name="T63" fmla="*/ 1472 h 2306"/>
                    <a:gd name="T64" fmla="*/ 1841 w 2306"/>
                    <a:gd name="T65" fmla="*/ 1471 h 2306"/>
                    <a:gd name="T66" fmla="*/ 2127 w 2306"/>
                    <a:gd name="T67" fmla="*/ 1757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06" h="2306">
                      <a:moveTo>
                        <a:pt x="1943" y="1374"/>
                      </a:moveTo>
                      <a:cubicBezTo>
                        <a:pt x="1893" y="1322"/>
                        <a:pt x="1832" y="1294"/>
                        <a:pt x="1768" y="1294"/>
                      </a:cubicBezTo>
                      <a:cubicBezTo>
                        <a:pt x="1705" y="1294"/>
                        <a:pt x="1644" y="1322"/>
                        <a:pt x="1591" y="1374"/>
                      </a:cubicBezTo>
                      <a:cubicBezTo>
                        <a:pt x="1428" y="1537"/>
                        <a:pt x="1428" y="1537"/>
                        <a:pt x="1428" y="1537"/>
                      </a:cubicBezTo>
                      <a:cubicBezTo>
                        <a:pt x="1415" y="1529"/>
                        <a:pt x="1401" y="1523"/>
                        <a:pt x="1388" y="1516"/>
                      </a:cubicBezTo>
                      <a:cubicBezTo>
                        <a:pt x="1370" y="1507"/>
                        <a:pt x="1352" y="1498"/>
                        <a:pt x="1337" y="1489"/>
                      </a:cubicBezTo>
                      <a:cubicBezTo>
                        <a:pt x="1184" y="1391"/>
                        <a:pt x="1045" y="1265"/>
                        <a:pt x="912" y="1101"/>
                      </a:cubicBezTo>
                      <a:cubicBezTo>
                        <a:pt x="847" y="1019"/>
                        <a:pt x="804" y="951"/>
                        <a:pt x="772" y="881"/>
                      </a:cubicBezTo>
                      <a:cubicBezTo>
                        <a:pt x="815" y="842"/>
                        <a:pt x="854" y="802"/>
                        <a:pt x="892" y="763"/>
                      </a:cubicBezTo>
                      <a:cubicBezTo>
                        <a:pt x="907" y="749"/>
                        <a:pt x="921" y="734"/>
                        <a:pt x="936" y="719"/>
                      </a:cubicBezTo>
                      <a:cubicBezTo>
                        <a:pt x="1044" y="611"/>
                        <a:pt x="1044" y="470"/>
                        <a:pt x="936" y="362"/>
                      </a:cubicBezTo>
                      <a:cubicBezTo>
                        <a:pt x="795" y="221"/>
                        <a:pt x="795" y="221"/>
                        <a:pt x="795" y="221"/>
                      </a:cubicBezTo>
                      <a:cubicBezTo>
                        <a:pt x="779" y="205"/>
                        <a:pt x="762" y="188"/>
                        <a:pt x="747" y="172"/>
                      </a:cubicBezTo>
                      <a:cubicBezTo>
                        <a:pt x="716" y="140"/>
                        <a:pt x="683" y="107"/>
                        <a:pt x="649" y="76"/>
                      </a:cubicBezTo>
                      <a:cubicBezTo>
                        <a:pt x="599" y="26"/>
                        <a:pt x="539" y="0"/>
                        <a:pt x="476" y="0"/>
                      </a:cubicBezTo>
                      <a:cubicBezTo>
                        <a:pt x="413" y="0"/>
                        <a:pt x="352" y="26"/>
                        <a:pt x="301" y="76"/>
                      </a:cubicBezTo>
                      <a:cubicBezTo>
                        <a:pt x="300" y="76"/>
                        <a:pt x="300" y="76"/>
                        <a:pt x="300" y="77"/>
                      </a:cubicBezTo>
                      <a:cubicBezTo>
                        <a:pt x="124" y="254"/>
                        <a:pt x="124" y="254"/>
                        <a:pt x="124" y="254"/>
                      </a:cubicBezTo>
                      <a:cubicBezTo>
                        <a:pt x="58" y="320"/>
                        <a:pt x="20" y="401"/>
                        <a:pt x="12" y="494"/>
                      </a:cubicBezTo>
                      <a:cubicBezTo>
                        <a:pt x="0" y="645"/>
                        <a:pt x="44" y="785"/>
                        <a:pt x="78" y="877"/>
                      </a:cubicBezTo>
                      <a:cubicBezTo>
                        <a:pt x="162" y="1103"/>
                        <a:pt x="287" y="1312"/>
                        <a:pt x="473" y="1537"/>
                      </a:cubicBezTo>
                      <a:cubicBezTo>
                        <a:pt x="700" y="1807"/>
                        <a:pt x="972" y="2020"/>
                        <a:pt x="1283" y="2171"/>
                      </a:cubicBezTo>
                      <a:cubicBezTo>
                        <a:pt x="1402" y="2227"/>
                        <a:pt x="1560" y="2294"/>
                        <a:pt x="1738" y="2305"/>
                      </a:cubicBezTo>
                      <a:cubicBezTo>
                        <a:pt x="1748" y="2305"/>
                        <a:pt x="1760" y="2306"/>
                        <a:pt x="1770" y="2306"/>
                      </a:cubicBezTo>
                      <a:cubicBezTo>
                        <a:pt x="1889" y="2306"/>
                        <a:pt x="1990" y="2263"/>
                        <a:pt x="2068" y="2178"/>
                      </a:cubicBezTo>
                      <a:cubicBezTo>
                        <a:pt x="2069" y="2177"/>
                        <a:pt x="2070" y="2176"/>
                        <a:pt x="2070" y="2175"/>
                      </a:cubicBezTo>
                      <a:cubicBezTo>
                        <a:pt x="2097" y="2143"/>
                        <a:pt x="2128" y="2113"/>
                        <a:pt x="2161" y="2082"/>
                      </a:cubicBezTo>
                      <a:cubicBezTo>
                        <a:pt x="2183" y="2061"/>
                        <a:pt x="2206" y="2038"/>
                        <a:pt x="2228" y="2015"/>
                      </a:cubicBezTo>
                      <a:cubicBezTo>
                        <a:pt x="2279" y="1962"/>
                        <a:pt x="2306" y="1900"/>
                        <a:pt x="2306" y="1836"/>
                      </a:cubicBezTo>
                      <a:cubicBezTo>
                        <a:pt x="2306" y="1772"/>
                        <a:pt x="2279" y="1711"/>
                        <a:pt x="2226" y="1659"/>
                      </a:cubicBezTo>
                      <a:lnTo>
                        <a:pt x="1943" y="1374"/>
                      </a:lnTo>
                      <a:close/>
                      <a:moveTo>
                        <a:pt x="2128" y="1918"/>
                      </a:moveTo>
                      <a:cubicBezTo>
                        <a:pt x="2127" y="1918"/>
                        <a:pt x="2127" y="1919"/>
                        <a:pt x="2128" y="1918"/>
                      </a:cubicBezTo>
                      <a:cubicBezTo>
                        <a:pt x="2108" y="1940"/>
                        <a:pt x="2087" y="1960"/>
                        <a:pt x="2065" y="1982"/>
                      </a:cubicBezTo>
                      <a:cubicBezTo>
                        <a:pt x="2031" y="2014"/>
                        <a:pt x="1997" y="2047"/>
                        <a:pt x="1965" y="2085"/>
                      </a:cubicBezTo>
                      <a:cubicBezTo>
                        <a:pt x="1913" y="2141"/>
                        <a:pt x="1851" y="2167"/>
                        <a:pt x="1771" y="2167"/>
                      </a:cubicBezTo>
                      <a:cubicBezTo>
                        <a:pt x="1763" y="2167"/>
                        <a:pt x="1755" y="2167"/>
                        <a:pt x="1747" y="2166"/>
                      </a:cubicBezTo>
                      <a:cubicBezTo>
                        <a:pt x="1593" y="2157"/>
                        <a:pt x="1451" y="2097"/>
                        <a:pt x="1344" y="2046"/>
                      </a:cubicBezTo>
                      <a:cubicBezTo>
                        <a:pt x="1051" y="1904"/>
                        <a:pt x="795" y="1703"/>
                        <a:pt x="581" y="1448"/>
                      </a:cubicBezTo>
                      <a:cubicBezTo>
                        <a:pt x="405" y="1236"/>
                        <a:pt x="287" y="1040"/>
                        <a:pt x="209" y="829"/>
                      </a:cubicBezTo>
                      <a:cubicBezTo>
                        <a:pt x="161" y="700"/>
                        <a:pt x="144" y="600"/>
                        <a:pt x="151" y="505"/>
                      </a:cubicBezTo>
                      <a:cubicBezTo>
                        <a:pt x="157" y="445"/>
                        <a:pt x="180" y="395"/>
                        <a:pt x="223" y="352"/>
                      </a:cubicBezTo>
                      <a:cubicBezTo>
                        <a:pt x="399" y="176"/>
                        <a:pt x="399" y="176"/>
                        <a:pt x="399" y="176"/>
                      </a:cubicBezTo>
                      <a:cubicBezTo>
                        <a:pt x="424" y="152"/>
                        <a:pt x="451" y="139"/>
                        <a:pt x="477" y="139"/>
                      </a:cubicBezTo>
                      <a:cubicBezTo>
                        <a:pt x="510" y="139"/>
                        <a:pt x="536" y="159"/>
                        <a:pt x="553" y="175"/>
                      </a:cubicBezTo>
                      <a:cubicBezTo>
                        <a:pt x="553" y="176"/>
                        <a:pt x="554" y="176"/>
                        <a:pt x="554" y="177"/>
                      </a:cubicBezTo>
                      <a:cubicBezTo>
                        <a:pt x="586" y="206"/>
                        <a:pt x="616" y="237"/>
                        <a:pt x="647" y="269"/>
                      </a:cubicBezTo>
                      <a:cubicBezTo>
                        <a:pt x="663" y="286"/>
                        <a:pt x="680" y="302"/>
                        <a:pt x="696" y="319"/>
                      </a:cubicBezTo>
                      <a:cubicBezTo>
                        <a:pt x="838" y="460"/>
                        <a:pt x="838" y="460"/>
                        <a:pt x="838" y="460"/>
                      </a:cubicBezTo>
                      <a:cubicBezTo>
                        <a:pt x="892" y="515"/>
                        <a:pt x="892" y="566"/>
                        <a:pt x="838" y="621"/>
                      </a:cubicBezTo>
                      <a:cubicBezTo>
                        <a:pt x="823" y="636"/>
                        <a:pt x="808" y="651"/>
                        <a:pt x="793" y="665"/>
                      </a:cubicBezTo>
                      <a:cubicBezTo>
                        <a:pt x="750" y="709"/>
                        <a:pt x="708" y="751"/>
                        <a:pt x="663" y="791"/>
                      </a:cubicBezTo>
                      <a:cubicBezTo>
                        <a:pt x="662" y="792"/>
                        <a:pt x="661" y="793"/>
                        <a:pt x="661" y="794"/>
                      </a:cubicBezTo>
                      <a:cubicBezTo>
                        <a:pt x="616" y="838"/>
                        <a:pt x="625" y="882"/>
                        <a:pt x="634" y="911"/>
                      </a:cubicBezTo>
                      <a:cubicBezTo>
                        <a:pt x="634" y="913"/>
                        <a:pt x="635" y="914"/>
                        <a:pt x="636" y="916"/>
                      </a:cubicBezTo>
                      <a:cubicBezTo>
                        <a:pt x="672" y="1005"/>
                        <a:pt x="724" y="1088"/>
                        <a:pt x="802" y="1188"/>
                      </a:cubicBezTo>
                      <a:cubicBezTo>
                        <a:pt x="803" y="1188"/>
                        <a:pt x="803" y="1188"/>
                        <a:pt x="803" y="1188"/>
                      </a:cubicBezTo>
                      <a:cubicBezTo>
                        <a:pt x="946" y="1364"/>
                        <a:pt x="1096" y="1501"/>
                        <a:pt x="1262" y="1606"/>
                      </a:cubicBezTo>
                      <a:cubicBezTo>
                        <a:pt x="1283" y="1619"/>
                        <a:pt x="1305" y="1630"/>
                        <a:pt x="1325" y="1641"/>
                      </a:cubicBezTo>
                      <a:cubicBezTo>
                        <a:pt x="1344" y="1650"/>
                        <a:pt x="1361" y="1659"/>
                        <a:pt x="1376" y="1668"/>
                      </a:cubicBezTo>
                      <a:cubicBezTo>
                        <a:pt x="1378" y="1669"/>
                        <a:pt x="1381" y="1670"/>
                        <a:pt x="1383" y="1672"/>
                      </a:cubicBezTo>
                      <a:cubicBezTo>
                        <a:pt x="1400" y="1680"/>
                        <a:pt x="1417" y="1684"/>
                        <a:pt x="1434" y="1684"/>
                      </a:cubicBezTo>
                      <a:cubicBezTo>
                        <a:pt x="1477" y="1684"/>
                        <a:pt x="1504" y="1658"/>
                        <a:pt x="1512" y="1649"/>
                      </a:cubicBezTo>
                      <a:cubicBezTo>
                        <a:pt x="1689" y="1472"/>
                        <a:pt x="1689" y="1472"/>
                        <a:pt x="1689" y="1472"/>
                      </a:cubicBezTo>
                      <a:cubicBezTo>
                        <a:pt x="1707" y="1455"/>
                        <a:pt x="1734" y="1433"/>
                        <a:pt x="1767" y="1433"/>
                      </a:cubicBezTo>
                      <a:cubicBezTo>
                        <a:pt x="1799" y="1433"/>
                        <a:pt x="1825" y="1453"/>
                        <a:pt x="1841" y="1471"/>
                      </a:cubicBezTo>
                      <a:cubicBezTo>
                        <a:pt x="1842" y="1472"/>
                        <a:pt x="1842" y="1472"/>
                        <a:pt x="1842" y="1472"/>
                      </a:cubicBezTo>
                      <a:cubicBezTo>
                        <a:pt x="2127" y="1757"/>
                        <a:pt x="2127" y="1757"/>
                        <a:pt x="2127" y="1757"/>
                      </a:cubicBezTo>
                      <a:cubicBezTo>
                        <a:pt x="2180" y="1809"/>
                        <a:pt x="2180" y="1864"/>
                        <a:pt x="2128" y="1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9" name="Freeform 11">
                  <a:extLst>
                    <a:ext uri="{FF2B5EF4-FFF2-40B4-BE49-F238E27FC236}">
                      <a16:creationId xmlns:a16="http://schemas.microsoft.com/office/drawing/2014/main" id="{C1C264D8-7A2E-DCCF-02A1-EA38209C6064}"/>
                    </a:ext>
                  </a:extLst>
                </p:cNvPr>
                <p:cNvSpPr>
                  <a:spLocks/>
                </p:cNvSpPr>
                <p:nvPr/>
              </p:nvSpPr>
              <p:spPr bwMode="auto">
                <a:xfrm>
                  <a:off x="-1441450" y="2079625"/>
                  <a:ext cx="1612900" cy="1595437"/>
                </a:xfrm>
                <a:custGeom>
                  <a:avLst/>
                  <a:gdLst>
                    <a:gd name="T0" fmla="*/ 63 w 749"/>
                    <a:gd name="T1" fmla="*/ 143 h 743"/>
                    <a:gd name="T2" fmla="*/ 419 w 749"/>
                    <a:gd name="T3" fmla="*/ 328 h 743"/>
                    <a:gd name="T4" fmla="*/ 604 w 749"/>
                    <a:gd name="T5" fmla="*/ 685 h 743"/>
                    <a:gd name="T6" fmla="*/ 673 w 749"/>
                    <a:gd name="T7" fmla="*/ 743 h 743"/>
                    <a:gd name="T8" fmla="*/ 685 w 749"/>
                    <a:gd name="T9" fmla="*/ 742 h 743"/>
                    <a:gd name="T10" fmla="*/ 742 w 749"/>
                    <a:gd name="T11" fmla="*/ 661 h 743"/>
                    <a:gd name="T12" fmla="*/ 519 w 749"/>
                    <a:gd name="T13" fmla="*/ 230 h 743"/>
                    <a:gd name="T14" fmla="*/ 87 w 749"/>
                    <a:gd name="T15" fmla="*/ 6 h 743"/>
                    <a:gd name="T16" fmla="*/ 7 w 749"/>
                    <a:gd name="T17" fmla="*/ 63 h 743"/>
                    <a:gd name="T18" fmla="*/ 63 w 749"/>
                    <a:gd name="T19" fmla="*/ 1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743">
                      <a:moveTo>
                        <a:pt x="63" y="143"/>
                      </a:moveTo>
                      <a:cubicBezTo>
                        <a:pt x="198" y="166"/>
                        <a:pt x="321" y="230"/>
                        <a:pt x="419" y="328"/>
                      </a:cubicBezTo>
                      <a:cubicBezTo>
                        <a:pt x="518" y="426"/>
                        <a:pt x="581" y="549"/>
                        <a:pt x="604" y="685"/>
                      </a:cubicBezTo>
                      <a:cubicBezTo>
                        <a:pt x="610" y="719"/>
                        <a:pt x="640" y="743"/>
                        <a:pt x="673" y="743"/>
                      </a:cubicBezTo>
                      <a:cubicBezTo>
                        <a:pt x="677" y="743"/>
                        <a:pt x="681" y="742"/>
                        <a:pt x="685" y="742"/>
                      </a:cubicBezTo>
                      <a:cubicBezTo>
                        <a:pt x="723" y="735"/>
                        <a:pt x="749" y="699"/>
                        <a:pt x="742" y="661"/>
                      </a:cubicBezTo>
                      <a:cubicBezTo>
                        <a:pt x="714" y="497"/>
                        <a:pt x="637" y="348"/>
                        <a:pt x="519" y="230"/>
                      </a:cubicBezTo>
                      <a:cubicBezTo>
                        <a:pt x="400" y="111"/>
                        <a:pt x="251" y="34"/>
                        <a:pt x="87" y="6"/>
                      </a:cubicBezTo>
                      <a:cubicBezTo>
                        <a:pt x="49" y="0"/>
                        <a:pt x="13" y="25"/>
                        <a:pt x="7" y="63"/>
                      </a:cubicBezTo>
                      <a:cubicBezTo>
                        <a:pt x="0" y="100"/>
                        <a:pt x="25" y="137"/>
                        <a:pt x="63"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0" name="Freeform 12">
                  <a:extLst>
                    <a:ext uri="{FF2B5EF4-FFF2-40B4-BE49-F238E27FC236}">
                      <a16:creationId xmlns:a16="http://schemas.microsoft.com/office/drawing/2014/main" id="{49F0590E-207A-15DE-7F7E-9782A4A969FB}"/>
                    </a:ext>
                  </a:extLst>
                </p:cNvPr>
                <p:cNvSpPr>
                  <a:spLocks/>
                </p:cNvSpPr>
                <p:nvPr/>
              </p:nvSpPr>
              <p:spPr bwMode="auto">
                <a:xfrm>
                  <a:off x="-1398588" y="1123951"/>
                  <a:ext cx="2524125" cy="2503487"/>
                </a:xfrm>
                <a:custGeom>
                  <a:avLst/>
                  <a:gdLst>
                    <a:gd name="T0" fmla="*/ 1165 w 1172"/>
                    <a:gd name="T1" fmla="*/ 1086 h 1166"/>
                    <a:gd name="T2" fmla="*/ 797 w 1172"/>
                    <a:gd name="T3" fmla="*/ 375 h 1166"/>
                    <a:gd name="T4" fmla="*/ 86 w 1172"/>
                    <a:gd name="T5" fmla="*/ 7 h 1166"/>
                    <a:gd name="T6" fmla="*/ 6 w 1172"/>
                    <a:gd name="T7" fmla="*/ 64 h 1166"/>
                    <a:gd name="T8" fmla="*/ 64 w 1172"/>
                    <a:gd name="T9" fmla="*/ 144 h 1166"/>
                    <a:gd name="T10" fmla="*/ 699 w 1172"/>
                    <a:gd name="T11" fmla="*/ 474 h 1166"/>
                    <a:gd name="T12" fmla="*/ 1028 w 1172"/>
                    <a:gd name="T13" fmla="*/ 1109 h 1166"/>
                    <a:gd name="T14" fmla="*/ 1096 w 1172"/>
                    <a:gd name="T15" fmla="*/ 1166 h 1166"/>
                    <a:gd name="T16" fmla="*/ 1108 w 1172"/>
                    <a:gd name="T17" fmla="*/ 1165 h 1166"/>
                    <a:gd name="T18" fmla="*/ 1165 w 1172"/>
                    <a:gd name="T19" fmla="*/ 1086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1166">
                      <a:moveTo>
                        <a:pt x="1165" y="1086"/>
                      </a:moveTo>
                      <a:cubicBezTo>
                        <a:pt x="1119" y="816"/>
                        <a:pt x="992" y="571"/>
                        <a:pt x="797" y="375"/>
                      </a:cubicBezTo>
                      <a:cubicBezTo>
                        <a:pt x="601" y="180"/>
                        <a:pt x="356" y="53"/>
                        <a:pt x="86" y="7"/>
                      </a:cubicBezTo>
                      <a:cubicBezTo>
                        <a:pt x="49" y="0"/>
                        <a:pt x="13" y="26"/>
                        <a:pt x="6" y="64"/>
                      </a:cubicBezTo>
                      <a:cubicBezTo>
                        <a:pt x="0" y="102"/>
                        <a:pt x="25" y="138"/>
                        <a:pt x="64" y="144"/>
                      </a:cubicBezTo>
                      <a:cubicBezTo>
                        <a:pt x="304" y="185"/>
                        <a:pt x="524" y="299"/>
                        <a:pt x="699" y="474"/>
                      </a:cubicBezTo>
                      <a:cubicBezTo>
                        <a:pt x="873" y="648"/>
                        <a:pt x="987" y="868"/>
                        <a:pt x="1028" y="1109"/>
                      </a:cubicBezTo>
                      <a:cubicBezTo>
                        <a:pt x="1033" y="1143"/>
                        <a:pt x="1063" y="1166"/>
                        <a:pt x="1096" y="1166"/>
                      </a:cubicBezTo>
                      <a:cubicBezTo>
                        <a:pt x="1101" y="1166"/>
                        <a:pt x="1104" y="1166"/>
                        <a:pt x="1108" y="1165"/>
                      </a:cubicBezTo>
                      <a:cubicBezTo>
                        <a:pt x="1146" y="1160"/>
                        <a:pt x="1172" y="1124"/>
                        <a:pt x="1165" y="10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2" name="Group 31">
              <a:extLst>
                <a:ext uri="{FF2B5EF4-FFF2-40B4-BE49-F238E27FC236}">
                  <a16:creationId xmlns:a16="http://schemas.microsoft.com/office/drawing/2014/main" id="{E360731E-B2C0-EBFB-4A25-864FAA4DD28E}"/>
                </a:ext>
              </a:extLst>
            </p:cNvPr>
            <p:cNvGrpSpPr/>
            <p:nvPr/>
          </p:nvGrpSpPr>
          <p:grpSpPr>
            <a:xfrm>
              <a:off x="8039516" y="4010137"/>
              <a:ext cx="3142204" cy="338554"/>
              <a:chOff x="8216676" y="4365737"/>
              <a:chExt cx="3142204" cy="338554"/>
            </a:xfrm>
          </p:grpSpPr>
          <p:sp>
            <p:nvSpPr>
              <p:cNvPr id="16" name="Rectangle 15">
                <a:extLst>
                  <a:ext uri="{FF2B5EF4-FFF2-40B4-BE49-F238E27FC236}">
                    <a16:creationId xmlns:a16="http://schemas.microsoft.com/office/drawing/2014/main" id="{EC0E9B82-2792-FF35-34B5-46CEEF223D15}"/>
                  </a:ext>
                </a:extLst>
              </p:cNvPr>
              <p:cNvSpPr/>
              <p:nvPr/>
            </p:nvSpPr>
            <p:spPr>
              <a:xfrm>
                <a:off x="8664978" y="4365737"/>
                <a:ext cx="2693902" cy="338554"/>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www.anubhavtrainings.com</a:t>
                </a:r>
              </a:p>
            </p:txBody>
          </p:sp>
          <p:sp>
            <p:nvSpPr>
              <p:cNvPr id="17" name="Freeform 16">
                <a:extLst>
                  <a:ext uri="{FF2B5EF4-FFF2-40B4-BE49-F238E27FC236}">
                    <a16:creationId xmlns:a16="http://schemas.microsoft.com/office/drawing/2014/main" id="{4F0CB8A1-849A-49DE-8DB1-4120952B1022}"/>
                  </a:ext>
                </a:extLst>
              </p:cNvPr>
              <p:cNvSpPr>
                <a:spLocks noEditPoints="1"/>
              </p:cNvSpPr>
              <p:nvPr/>
            </p:nvSpPr>
            <p:spPr bwMode="auto">
              <a:xfrm>
                <a:off x="8216676" y="4391195"/>
                <a:ext cx="288365" cy="287639"/>
              </a:xfrm>
              <a:custGeom>
                <a:avLst/>
                <a:gdLst>
                  <a:gd name="T0" fmla="*/ 1171 w 2342"/>
                  <a:gd name="T1" fmla="*/ 0 h 2342"/>
                  <a:gd name="T2" fmla="*/ 0 w 2342"/>
                  <a:gd name="T3" fmla="*/ 1171 h 2342"/>
                  <a:gd name="T4" fmla="*/ 1171 w 2342"/>
                  <a:gd name="T5" fmla="*/ 2342 h 2342"/>
                  <a:gd name="T6" fmla="*/ 2342 w 2342"/>
                  <a:gd name="T7" fmla="*/ 1171 h 2342"/>
                  <a:gd name="T8" fmla="*/ 2236 w 2342"/>
                  <a:gd name="T9" fmla="*/ 1118 h 2342"/>
                  <a:gd name="T10" fmla="*/ 1708 w 2342"/>
                  <a:gd name="T11" fmla="*/ 609 h 2342"/>
                  <a:gd name="T12" fmla="*/ 2236 w 2342"/>
                  <a:gd name="T13" fmla="*/ 1118 h 2342"/>
                  <a:gd name="T14" fmla="*/ 1677 w 2342"/>
                  <a:gd name="T15" fmla="*/ 1224 h 2342"/>
                  <a:gd name="T16" fmla="*/ 1224 w 2342"/>
                  <a:gd name="T17" fmla="*/ 1608 h 2342"/>
                  <a:gd name="T18" fmla="*/ 1874 w 2342"/>
                  <a:gd name="T19" fmla="*/ 370 h 2342"/>
                  <a:gd name="T20" fmla="*/ 1613 w 2342"/>
                  <a:gd name="T21" fmla="*/ 364 h 2342"/>
                  <a:gd name="T22" fmla="*/ 1874 w 2342"/>
                  <a:gd name="T23" fmla="*/ 370 h 2342"/>
                  <a:gd name="T24" fmla="*/ 1520 w 2342"/>
                  <a:gd name="T25" fmla="*/ 411 h 2342"/>
                  <a:gd name="T26" fmla="*/ 1224 w 2342"/>
                  <a:gd name="T27" fmla="*/ 633 h 2342"/>
                  <a:gd name="T28" fmla="*/ 1611 w 2342"/>
                  <a:gd name="T29" fmla="*/ 654 h 2342"/>
                  <a:gd name="T30" fmla="*/ 1224 w 2342"/>
                  <a:gd name="T31" fmla="*/ 1119 h 2342"/>
                  <a:gd name="T32" fmla="*/ 1611 w 2342"/>
                  <a:gd name="T33" fmla="*/ 654 h 2342"/>
                  <a:gd name="T34" fmla="*/ 665 w 2342"/>
                  <a:gd name="T35" fmla="*/ 1118 h 2342"/>
                  <a:gd name="T36" fmla="*/ 1118 w 2342"/>
                  <a:gd name="T37" fmla="*/ 737 h 2342"/>
                  <a:gd name="T38" fmla="*/ 1119 w 2342"/>
                  <a:gd name="T39" fmla="*/ 121 h 2342"/>
                  <a:gd name="T40" fmla="*/ 763 w 2342"/>
                  <a:gd name="T41" fmla="*/ 553 h 2342"/>
                  <a:gd name="T42" fmla="*/ 1119 w 2342"/>
                  <a:gd name="T43" fmla="*/ 121 h 2342"/>
                  <a:gd name="T44" fmla="*/ 729 w 2342"/>
                  <a:gd name="T45" fmla="*/ 364 h 2342"/>
                  <a:gd name="T46" fmla="*/ 469 w 2342"/>
                  <a:gd name="T47" fmla="*/ 370 h 2342"/>
                  <a:gd name="T48" fmla="*/ 393 w 2342"/>
                  <a:gd name="T49" fmla="*/ 443 h 2342"/>
                  <a:gd name="T50" fmla="*/ 560 w 2342"/>
                  <a:gd name="T51" fmla="*/ 1118 h 2342"/>
                  <a:gd name="T52" fmla="*/ 393 w 2342"/>
                  <a:gd name="T53" fmla="*/ 443 h 2342"/>
                  <a:gd name="T54" fmla="*/ 560 w 2342"/>
                  <a:gd name="T55" fmla="*/ 1224 h 2342"/>
                  <a:gd name="T56" fmla="*/ 395 w 2342"/>
                  <a:gd name="T57" fmla="*/ 1901 h 2342"/>
                  <a:gd name="T58" fmla="*/ 471 w 2342"/>
                  <a:gd name="T59" fmla="*/ 1974 h 2342"/>
                  <a:gd name="T60" fmla="*/ 729 w 2342"/>
                  <a:gd name="T61" fmla="*/ 1978 h 2342"/>
                  <a:gd name="T62" fmla="*/ 471 w 2342"/>
                  <a:gd name="T63" fmla="*/ 1974 h 2342"/>
                  <a:gd name="T64" fmla="*/ 823 w 2342"/>
                  <a:gd name="T65" fmla="*/ 1931 h 2342"/>
                  <a:gd name="T66" fmla="*/ 1119 w 2342"/>
                  <a:gd name="T67" fmla="*/ 1713 h 2342"/>
                  <a:gd name="T68" fmla="*/ 732 w 2342"/>
                  <a:gd name="T69" fmla="*/ 1692 h 2342"/>
                  <a:gd name="T70" fmla="*/ 1119 w 2342"/>
                  <a:gd name="T71" fmla="*/ 1224 h 2342"/>
                  <a:gd name="T72" fmla="*/ 732 w 2342"/>
                  <a:gd name="T73" fmla="*/ 1692 h 2342"/>
                  <a:gd name="T74" fmla="*/ 1224 w 2342"/>
                  <a:gd name="T75" fmla="*/ 1713 h 2342"/>
                  <a:gd name="T76" fmla="*/ 1520 w 2342"/>
                  <a:gd name="T77" fmla="*/ 1931 h 2342"/>
                  <a:gd name="T78" fmla="*/ 1460 w 2342"/>
                  <a:gd name="T79" fmla="*/ 2198 h 2342"/>
                  <a:gd name="T80" fmla="*/ 1674 w 2342"/>
                  <a:gd name="T81" fmla="*/ 1837 h 2342"/>
                  <a:gd name="T82" fmla="*/ 1460 w 2342"/>
                  <a:gd name="T83" fmla="*/ 2198 h 2342"/>
                  <a:gd name="T84" fmla="*/ 1708 w 2342"/>
                  <a:gd name="T85" fmla="*/ 1736 h 2342"/>
                  <a:gd name="T86" fmla="*/ 2237 w 2342"/>
                  <a:gd name="T87" fmla="*/ 1224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2" h="2342">
                    <a:moveTo>
                      <a:pt x="1999" y="343"/>
                    </a:moveTo>
                    <a:cubicBezTo>
                      <a:pt x="1778" y="122"/>
                      <a:pt x="1484" y="0"/>
                      <a:pt x="1171" y="0"/>
                    </a:cubicBezTo>
                    <a:cubicBezTo>
                      <a:pt x="858" y="0"/>
                      <a:pt x="564" y="122"/>
                      <a:pt x="343" y="343"/>
                    </a:cubicBezTo>
                    <a:cubicBezTo>
                      <a:pt x="122" y="564"/>
                      <a:pt x="0" y="858"/>
                      <a:pt x="0" y="1171"/>
                    </a:cubicBezTo>
                    <a:cubicBezTo>
                      <a:pt x="0" y="1484"/>
                      <a:pt x="122" y="1778"/>
                      <a:pt x="343" y="1999"/>
                    </a:cubicBezTo>
                    <a:cubicBezTo>
                      <a:pt x="564" y="2220"/>
                      <a:pt x="858" y="2342"/>
                      <a:pt x="1171" y="2342"/>
                    </a:cubicBezTo>
                    <a:cubicBezTo>
                      <a:pt x="1484" y="2342"/>
                      <a:pt x="1778" y="2220"/>
                      <a:pt x="1999" y="1999"/>
                    </a:cubicBezTo>
                    <a:cubicBezTo>
                      <a:pt x="2220" y="1778"/>
                      <a:pt x="2342" y="1484"/>
                      <a:pt x="2342" y="1171"/>
                    </a:cubicBezTo>
                    <a:cubicBezTo>
                      <a:pt x="2342" y="858"/>
                      <a:pt x="2220" y="564"/>
                      <a:pt x="1999" y="343"/>
                    </a:cubicBezTo>
                    <a:close/>
                    <a:moveTo>
                      <a:pt x="2236" y="1118"/>
                    </a:moveTo>
                    <a:cubicBezTo>
                      <a:pt x="1782" y="1118"/>
                      <a:pt x="1782" y="1118"/>
                      <a:pt x="1782" y="1118"/>
                    </a:cubicBezTo>
                    <a:cubicBezTo>
                      <a:pt x="1778" y="938"/>
                      <a:pt x="1752" y="764"/>
                      <a:pt x="1708" y="609"/>
                    </a:cubicBezTo>
                    <a:cubicBezTo>
                      <a:pt x="1794" y="565"/>
                      <a:pt x="1875" y="509"/>
                      <a:pt x="1949" y="443"/>
                    </a:cubicBezTo>
                    <a:cubicBezTo>
                      <a:pt x="2117" y="622"/>
                      <a:pt x="2223" y="858"/>
                      <a:pt x="2236" y="1118"/>
                    </a:cubicBezTo>
                    <a:close/>
                    <a:moveTo>
                      <a:pt x="1224" y="1224"/>
                    </a:moveTo>
                    <a:cubicBezTo>
                      <a:pt x="1677" y="1224"/>
                      <a:pt x="1677" y="1224"/>
                      <a:pt x="1677" y="1224"/>
                    </a:cubicBezTo>
                    <a:cubicBezTo>
                      <a:pt x="1674" y="1390"/>
                      <a:pt x="1651" y="1549"/>
                      <a:pt x="1611" y="1692"/>
                    </a:cubicBezTo>
                    <a:cubicBezTo>
                      <a:pt x="1488" y="1642"/>
                      <a:pt x="1358" y="1614"/>
                      <a:pt x="1224" y="1608"/>
                    </a:cubicBezTo>
                    <a:lnTo>
                      <a:pt x="1224" y="1224"/>
                    </a:lnTo>
                    <a:close/>
                    <a:moveTo>
                      <a:pt x="1874" y="370"/>
                    </a:moveTo>
                    <a:cubicBezTo>
                      <a:pt x="1813" y="424"/>
                      <a:pt x="1746" y="470"/>
                      <a:pt x="1675" y="508"/>
                    </a:cubicBezTo>
                    <a:cubicBezTo>
                      <a:pt x="1657" y="457"/>
                      <a:pt x="1636" y="409"/>
                      <a:pt x="1613" y="364"/>
                    </a:cubicBezTo>
                    <a:cubicBezTo>
                      <a:pt x="1568" y="275"/>
                      <a:pt x="1516" y="201"/>
                      <a:pt x="1459" y="144"/>
                    </a:cubicBezTo>
                    <a:cubicBezTo>
                      <a:pt x="1615" y="188"/>
                      <a:pt x="1756" y="266"/>
                      <a:pt x="1874" y="370"/>
                    </a:cubicBezTo>
                    <a:close/>
                    <a:moveTo>
                      <a:pt x="1224" y="121"/>
                    </a:moveTo>
                    <a:cubicBezTo>
                      <a:pt x="1333" y="145"/>
                      <a:pt x="1436" y="246"/>
                      <a:pt x="1520" y="411"/>
                    </a:cubicBezTo>
                    <a:cubicBezTo>
                      <a:pt x="1542" y="455"/>
                      <a:pt x="1562" y="503"/>
                      <a:pt x="1580" y="553"/>
                    </a:cubicBezTo>
                    <a:cubicBezTo>
                      <a:pt x="1467" y="599"/>
                      <a:pt x="1347" y="626"/>
                      <a:pt x="1224" y="633"/>
                    </a:cubicBezTo>
                    <a:lnTo>
                      <a:pt x="1224" y="121"/>
                    </a:lnTo>
                    <a:close/>
                    <a:moveTo>
                      <a:pt x="1611" y="654"/>
                    </a:moveTo>
                    <a:cubicBezTo>
                      <a:pt x="1651" y="795"/>
                      <a:pt x="1673" y="953"/>
                      <a:pt x="1677" y="1119"/>
                    </a:cubicBezTo>
                    <a:cubicBezTo>
                      <a:pt x="1224" y="1119"/>
                      <a:pt x="1224" y="1119"/>
                      <a:pt x="1224" y="1119"/>
                    </a:cubicBezTo>
                    <a:cubicBezTo>
                      <a:pt x="1224" y="738"/>
                      <a:pt x="1224" y="738"/>
                      <a:pt x="1224" y="738"/>
                    </a:cubicBezTo>
                    <a:cubicBezTo>
                      <a:pt x="1358" y="732"/>
                      <a:pt x="1489" y="703"/>
                      <a:pt x="1611" y="654"/>
                    </a:cubicBezTo>
                    <a:close/>
                    <a:moveTo>
                      <a:pt x="1118" y="1118"/>
                    </a:moveTo>
                    <a:cubicBezTo>
                      <a:pt x="665" y="1118"/>
                      <a:pt x="665" y="1118"/>
                      <a:pt x="665" y="1118"/>
                    </a:cubicBezTo>
                    <a:cubicBezTo>
                      <a:pt x="668" y="953"/>
                      <a:pt x="691" y="795"/>
                      <a:pt x="730" y="653"/>
                    </a:cubicBezTo>
                    <a:cubicBezTo>
                      <a:pt x="853" y="703"/>
                      <a:pt x="984" y="732"/>
                      <a:pt x="1118" y="737"/>
                    </a:cubicBezTo>
                    <a:cubicBezTo>
                      <a:pt x="1118" y="1118"/>
                      <a:pt x="1118" y="1118"/>
                      <a:pt x="1118" y="1118"/>
                    </a:cubicBezTo>
                    <a:close/>
                    <a:moveTo>
                      <a:pt x="1119" y="121"/>
                    </a:moveTo>
                    <a:cubicBezTo>
                      <a:pt x="1119" y="633"/>
                      <a:pt x="1119" y="633"/>
                      <a:pt x="1119" y="633"/>
                    </a:cubicBezTo>
                    <a:cubicBezTo>
                      <a:pt x="995" y="626"/>
                      <a:pt x="875" y="599"/>
                      <a:pt x="763" y="553"/>
                    </a:cubicBezTo>
                    <a:cubicBezTo>
                      <a:pt x="780" y="503"/>
                      <a:pt x="800" y="455"/>
                      <a:pt x="823" y="411"/>
                    </a:cubicBezTo>
                    <a:cubicBezTo>
                      <a:pt x="906" y="246"/>
                      <a:pt x="1009" y="145"/>
                      <a:pt x="1119" y="121"/>
                    </a:cubicBezTo>
                    <a:close/>
                    <a:moveTo>
                      <a:pt x="883" y="144"/>
                    </a:moveTo>
                    <a:cubicBezTo>
                      <a:pt x="826" y="201"/>
                      <a:pt x="775" y="275"/>
                      <a:pt x="729" y="364"/>
                    </a:cubicBezTo>
                    <a:cubicBezTo>
                      <a:pt x="707" y="409"/>
                      <a:pt x="686" y="457"/>
                      <a:pt x="668" y="508"/>
                    </a:cubicBezTo>
                    <a:cubicBezTo>
                      <a:pt x="597" y="470"/>
                      <a:pt x="530" y="424"/>
                      <a:pt x="469" y="370"/>
                    </a:cubicBezTo>
                    <a:cubicBezTo>
                      <a:pt x="587" y="266"/>
                      <a:pt x="728" y="188"/>
                      <a:pt x="883" y="144"/>
                    </a:cubicBezTo>
                    <a:close/>
                    <a:moveTo>
                      <a:pt x="393" y="443"/>
                    </a:moveTo>
                    <a:cubicBezTo>
                      <a:pt x="467" y="509"/>
                      <a:pt x="548" y="564"/>
                      <a:pt x="635" y="609"/>
                    </a:cubicBezTo>
                    <a:cubicBezTo>
                      <a:pt x="590" y="764"/>
                      <a:pt x="564" y="938"/>
                      <a:pt x="560" y="1118"/>
                    </a:cubicBezTo>
                    <a:cubicBezTo>
                      <a:pt x="106" y="1118"/>
                      <a:pt x="106" y="1118"/>
                      <a:pt x="106" y="1118"/>
                    </a:cubicBezTo>
                    <a:cubicBezTo>
                      <a:pt x="119" y="858"/>
                      <a:pt x="226" y="622"/>
                      <a:pt x="393" y="443"/>
                    </a:cubicBezTo>
                    <a:close/>
                    <a:moveTo>
                      <a:pt x="106" y="1224"/>
                    </a:moveTo>
                    <a:cubicBezTo>
                      <a:pt x="560" y="1224"/>
                      <a:pt x="560" y="1224"/>
                      <a:pt x="560" y="1224"/>
                    </a:cubicBezTo>
                    <a:cubicBezTo>
                      <a:pt x="565" y="1406"/>
                      <a:pt x="591" y="1580"/>
                      <a:pt x="636" y="1736"/>
                    </a:cubicBezTo>
                    <a:cubicBezTo>
                      <a:pt x="549" y="1780"/>
                      <a:pt x="469" y="1835"/>
                      <a:pt x="395" y="1901"/>
                    </a:cubicBezTo>
                    <a:cubicBezTo>
                      <a:pt x="226" y="1722"/>
                      <a:pt x="119" y="1485"/>
                      <a:pt x="106" y="1224"/>
                    </a:cubicBezTo>
                    <a:close/>
                    <a:moveTo>
                      <a:pt x="471" y="1974"/>
                    </a:moveTo>
                    <a:cubicBezTo>
                      <a:pt x="532" y="1921"/>
                      <a:pt x="598" y="1875"/>
                      <a:pt x="668" y="1837"/>
                    </a:cubicBezTo>
                    <a:cubicBezTo>
                      <a:pt x="687" y="1886"/>
                      <a:pt x="707" y="1934"/>
                      <a:pt x="729" y="1978"/>
                    </a:cubicBezTo>
                    <a:cubicBezTo>
                      <a:pt x="775" y="2067"/>
                      <a:pt x="826" y="2141"/>
                      <a:pt x="883" y="2198"/>
                    </a:cubicBezTo>
                    <a:cubicBezTo>
                      <a:pt x="729" y="2154"/>
                      <a:pt x="588" y="2077"/>
                      <a:pt x="471" y="1974"/>
                    </a:cubicBezTo>
                    <a:close/>
                    <a:moveTo>
                      <a:pt x="1119" y="2221"/>
                    </a:moveTo>
                    <a:cubicBezTo>
                      <a:pt x="1009" y="2197"/>
                      <a:pt x="906" y="2096"/>
                      <a:pt x="823" y="1931"/>
                    </a:cubicBezTo>
                    <a:cubicBezTo>
                      <a:pt x="801" y="1888"/>
                      <a:pt x="781" y="1841"/>
                      <a:pt x="764" y="1792"/>
                    </a:cubicBezTo>
                    <a:cubicBezTo>
                      <a:pt x="876" y="1746"/>
                      <a:pt x="996" y="1718"/>
                      <a:pt x="1119" y="1713"/>
                    </a:cubicBezTo>
                    <a:cubicBezTo>
                      <a:pt x="1119" y="2221"/>
                      <a:pt x="1119" y="2221"/>
                      <a:pt x="1119" y="2221"/>
                    </a:cubicBezTo>
                    <a:close/>
                    <a:moveTo>
                      <a:pt x="732" y="1692"/>
                    </a:moveTo>
                    <a:cubicBezTo>
                      <a:pt x="692" y="1549"/>
                      <a:pt x="669" y="1390"/>
                      <a:pt x="665" y="1224"/>
                    </a:cubicBezTo>
                    <a:cubicBezTo>
                      <a:pt x="1119" y="1224"/>
                      <a:pt x="1119" y="1224"/>
                      <a:pt x="1119" y="1224"/>
                    </a:cubicBezTo>
                    <a:cubicBezTo>
                      <a:pt x="1119" y="1608"/>
                      <a:pt x="1119" y="1608"/>
                      <a:pt x="1119" y="1608"/>
                    </a:cubicBezTo>
                    <a:cubicBezTo>
                      <a:pt x="985" y="1613"/>
                      <a:pt x="854" y="1642"/>
                      <a:pt x="732" y="1692"/>
                    </a:cubicBezTo>
                    <a:close/>
                    <a:moveTo>
                      <a:pt x="1224" y="2221"/>
                    </a:moveTo>
                    <a:cubicBezTo>
                      <a:pt x="1224" y="1713"/>
                      <a:pt x="1224" y="1713"/>
                      <a:pt x="1224" y="1713"/>
                    </a:cubicBezTo>
                    <a:cubicBezTo>
                      <a:pt x="1347" y="1719"/>
                      <a:pt x="1467" y="1746"/>
                      <a:pt x="1579" y="1792"/>
                    </a:cubicBezTo>
                    <a:cubicBezTo>
                      <a:pt x="1562" y="1841"/>
                      <a:pt x="1542" y="1888"/>
                      <a:pt x="1520" y="1931"/>
                    </a:cubicBezTo>
                    <a:cubicBezTo>
                      <a:pt x="1437" y="2096"/>
                      <a:pt x="1334" y="2197"/>
                      <a:pt x="1224" y="2221"/>
                    </a:cubicBezTo>
                    <a:close/>
                    <a:moveTo>
                      <a:pt x="1460" y="2198"/>
                    </a:moveTo>
                    <a:cubicBezTo>
                      <a:pt x="1517" y="2141"/>
                      <a:pt x="1568" y="2067"/>
                      <a:pt x="1614" y="1977"/>
                    </a:cubicBezTo>
                    <a:cubicBezTo>
                      <a:pt x="1636" y="1933"/>
                      <a:pt x="1656" y="1886"/>
                      <a:pt x="1674" y="1837"/>
                    </a:cubicBezTo>
                    <a:cubicBezTo>
                      <a:pt x="1745" y="1874"/>
                      <a:pt x="1811" y="1920"/>
                      <a:pt x="1872" y="1974"/>
                    </a:cubicBezTo>
                    <a:cubicBezTo>
                      <a:pt x="1755" y="2077"/>
                      <a:pt x="1614" y="2154"/>
                      <a:pt x="1460" y="2198"/>
                    </a:cubicBezTo>
                    <a:close/>
                    <a:moveTo>
                      <a:pt x="1948" y="1901"/>
                    </a:moveTo>
                    <a:cubicBezTo>
                      <a:pt x="1875" y="1836"/>
                      <a:pt x="1794" y="1780"/>
                      <a:pt x="1708" y="1736"/>
                    </a:cubicBezTo>
                    <a:cubicBezTo>
                      <a:pt x="1753" y="1580"/>
                      <a:pt x="1779" y="1405"/>
                      <a:pt x="1783" y="1224"/>
                    </a:cubicBezTo>
                    <a:cubicBezTo>
                      <a:pt x="2237" y="1224"/>
                      <a:pt x="2237" y="1224"/>
                      <a:pt x="2237" y="1224"/>
                    </a:cubicBezTo>
                    <a:cubicBezTo>
                      <a:pt x="2224" y="1485"/>
                      <a:pt x="2117" y="1722"/>
                      <a:pt x="1948" y="1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sp>
        <p:nvSpPr>
          <p:cNvPr id="3" name="Title 4">
            <a:extLst>
              <a:ext uri="{FF2B5EF4-FFF2-40B4-BE49-F238E27FC236}">
                <a16:creationId xmlns:a16="http://schemas.microsoft.com/office/drawing/2014/main" id="{19F2014F-ABC5-E39E-B083-4A504E0543C6}"/>
              </a:ext>
            </a:extLst>
          </p:cNvPr>
          <p:cNvSpPr txBox="1">
            <a:spLocks/>
          </p:cNvSpPr>
          <p:nvPr/>
        </p:nvSpPr>
        <p:spPr>
          <a:xfrm>
            <a:off x="7963754" y="816405"/>
            <a:ext cx="3193318" cy="1200936"/>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solidFill>
                  <a:schemeClr val="bg1"/>
                </a:solidFill>
                <a:latin typeface="Segoe UI Black" panose="020B0A02040204020203" pitchFamily="34" charset="0"/>
                <a:ea typeface="Segoe UI Black" panose="020B0A02040204020203" pitchFamily="34" charset="0"/>
              </a:rPr>
              <a:t>Thank you</a:t>
            </a:r>
          </a:p>
        </p:txBody>
      </p:sp>
      <p:pic>
        <p:nvPicPr>
          <p:cNvPr id="6" name="Picture 5">
            <a:extLst>
              <a:ext uri="{FF2B5EF4-FFF2-40B4-BE49-F238E27FC236}">
                <a16:creationId xmlns:a16="http://schemas.microsoft.com/office/drawing/2014/main" id="{478AEB94-2681-66BD-158B-E16E5BFF38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0716" y="4715082"/>
            <a:ext cx="1706702" cy="1685718"/>
          </a:xfrm>
          <a:prstGeom prst="rect">
            <a:avLst/>
          </a:prstGeom>
        </p:spPr>
      </p:pic>
    </p:spTree>
    <p:extLst>
      <p:ext uri="{BB962C8B-B14F-4D97-AF65-F5344CB8AC3E}">
        <p14:creationId xmlns:p14="http://schemas.microsoft.com/office/powerpoint/2010/main" val="3645348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97939" y="114243"/>
            <a:ext cx="11030576" cy="72246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oper Black" panose="0208090404030B020404" pitchFamily="18" charset="0"/>
                <a:cs typeface="Times New Roman" panose="02020603050405020304" pitchFamily="18" charset="0"/>
              </a:rPr>
              <a:t>Arrangement</a:t>
            </a:r>
            <a:endParaRPr kumimoji="0" lang="en-IN" sz="3200" b="1" i="0" u="none" strike="noStrike" kern="1200" cap="none" spc="0" normalizeH="0" baseline="0" noProof="0" dirty="0">
              <a:ln>
                <a:noFill/>
              </a:ln>
              <a:solidFill>
                <a:prstClr val="black"/>
              </a:solidFill>
              <a:effectLst/>
              <a:uLnTx/>
              <a:uFillTx/>
              <a:latin typeface="Cooper Black" panose="0208090404030B0204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11" name="Rectangle 10">
            <a:extLst>
              <a:ext uri="{FF2B5EF4-FFF2-40B4-BE49-F238E27FC236}">
                <a16:creationId xmlns:a16="http://schemas.microsoft.com/office/drawing/2014/main" id="{C324D572-95AC-A2C5-9DA4-D7E7BEB36746}"/>
              </a:ext>
            </a:extLst>
          </p:cNvPr>
          <p:cNvSpPr/>
          <p:nvPr/>
        </p:nvSpPr>
        <p:spPr>
          <a:xfrm>
            <a:off x="116701"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2" name="Rectangle 11">
            <a:extLst>
              <a:ext uri="{FF2B5EF4-FFF2-40B4-BE49-F238E27FC236}">
                <a16:creationId xmlns:a16="http://schemas.microsoft.com/office/drawing/2014/main" id="{F390ABC4-4483-5E61-3697-A9F9C81D433D}"/>
              </a:ext>
            </a:extLst>
          </p:cNvPr>
          <p:cNvSpPr/>
          <p:nvPr/>
        </p:nvSpPr>
        <p:spPr>
          <a:xfrm>
            <a:off x="1845950"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3" name="Rectangle 12">
            <a:extLst>
              <a:ext uri="{FF2B5EF4-FFF2-40B4-BE49-F238E27FC236}">
                <a16:creationId xmlns:a16="http://schemas.microsoft.com/office/drawing/2014/main" id="{FD44F5B0-AC96-E9BC-81CB-BF40B52A7639}"/>
              </a:ext>
            </a:extLst>
          </p:cNvPr>
          <p:cNvSpPr/>
          <p:nvPr/>
        </p:nvSpPr>
        <p:spPr>
          <a:xfrm>
            <a:off x="3587674"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4" name="Rectangle 13">
            <a:extLst>
              <a:ext uri="{FF2B5EF4-FFF2-40B4-BE49-F238E27FC236}">
                <a16:creationId xmlns:a16="http://schemas.microsoft.com/office/drawing/2014/main" id="{E7804BD7-1E3B-C638-F4DA-8D4C9379026D}"/>
              </a:ext>
            </a:extLst>
          </p:cNvPr>
          <p:cNvSpPr/>
          <p:nvPr/>
        </p:nvSpPr>
        <p:spPr>
          <a:xfrm>
            <a:off x="5316923"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5" name="Rectangle 14">
            <a:extLst>
              <a:ext uri="{FF2B5EF4-FFF2-40B4-BE49-F238E27FC236}">
                <a16:creationId xmlns:a16="http://schemas.microsoft.com/office/drawing/2014/main" id="{644DEBCF-21C9-EBC5-EA9F-12247B442F3E}"/>
              </a:ext>
            </a:extLst>
          </p:cNvPr>
          <p:cNvSpPr/>
          <p:nvPr/>
        </p:nvSpPr>
        <p:spPr>
          <a:xfrm>
            <a:off x="7047220" y="5869732"/>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6" name="Rectangle 15">
            <a:extLst>
              <a:ext uri="{FF2B5EF4-FFF2-40B4-BE49-F238E27FC236}">
                <a16:creationId xmlns:a16="http://schemas.microsoft.com/office/drawing/2014/main" id="{1BE14855-C195-E01E-7D1C-544B86C5B545}"/>
              </a:ext>
            </a:extLst>
          </p:cNvPr>
          <p:cNvSpPr/>
          <p:nvPr/>
        </p:nvSpPr>
        <p:spPr>
          <a:xfrm>
            <a:off x="8776469" y="5869732"/>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7" name="Rectangle 16">
            <a:extLst>
              <a:ext uri="{FF2B5EF4-FFF2-40B4-BE49-F238E27FC236}">
                <a16:creationId xmlns:a16="http://schemas.microsoft.com/office/drawing/2014/main" id="{810F3C5B-04C5-07F4-A133-42CBB2A3DC4F}"/>
              </a:ext>
            </a:extLst>
          </p:cNvPr>
          <p:cNvSpPr/>
          <p:nvPr/>
        </p:nvSpPr>
        <p:spPr>
          <a:xfrm>
            <a:off x="10505718" y="5861134"/>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9" name="Rectangle 18">
            <a:extLst>
              <a:ext uri="{FF2B5EF4-FFF2-40B4-BE49-F238E27FC236}">
                <a16:creationId xmlns:a16="http://schemas.microsoft.com/office/drawing/2014/main" id="{000EDD3B-96A3-DABD-28A8-41C53668288D}"/>
              </a:ext>
            </a:extLst>
          </p:cNvPr>
          <p:cNvSpPr/>
          <p:nvPr/>
        </p:nvSpPr>
        <p:spPr>
          <a:xfrm>
            <a:off x="1396041" y="4953825"/>
            <a:ext cx="2520280"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Private views</a:t>
            </a:r>
          </a:p>
        </p:txBody>
      </p:sp>
      <p:sp>
        <p:nvSpPr>
          <p:cNvPr id="20" name="Rectangle 19">
            <a:extLst>
              <a:ext uri="{FF2B5EF4-FFF2-40B4-BE49-F238E27FC236}">
                <a16:creationId xmlns:a16="http://schemas.microsoft.com/office/drawing/2014/main" id="{069105EC-579B-1D7D-EDF0-3A1134AA289A}"/>
              </a:ext>
            </a:extLst>
          </p:cNvPr>
          <p:cNvSpPr/>
          <p:nvPr/>
        </p:nvSpPr>
        <p:spPr>
          <a:xfrm>
            <a:off x="4435685" y="4953825"/>
            <a:ext cx="2520280"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Private views</a:t>
            </a:r>
          </a:p>
        </p:txBody>
      </p:sp>
      <p:sp>
        <p:nvSpPr>
          <p:cNvPr id="21" name="Rectangle 20">
            <a:extLst>
              <a:ext uri="{FF2B5EF4-FFF2-40B4-BE49-F238E27FC236}">
                <a16:creationId xmlns:a16="http://schemas.microsoft.com/office/drawing/2014/main" id="{11A8E8CA-4DFE-7600-51EA-E5630828CC86}"/>
              </a:ext>
            </a:extLst>
          </p:cNvPr>
          <p:cNvSpPr/>
          <p:nvPr/>
        </p:nvSpPr>
        <p:spPr>
          <a:xfrm>
            <a:off x="560386" y="4161737"/>
            <a:ext cx="2519200" cy="43640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Basic interface views</a:t>
            </a:r>
          </a:p>
        </p:txBody>
      </p:sp>
      <p:sp>
        <p:nvSpPr>
          <p:cNvPr id="22" name="Rectangle 21">
            <a:extLst>
              <a:ext uri="{FF2B5EF4-FFF2-40B4-BE49-F238E27FC236}">
                <a16:creationId xmlns:a16="http://schemas.microsoft.com/office/drawing/2014/main" id="{43CE0811-7F15-CBF3-CA67-463827992352}"/>
              </a:ext>
            </a:extLst>
          </p:cNvPr>
          <p:cNvSpPr/>
          <p:nvPr/>
        </p:nvSpPr>
        <p:spPr>
          <a:xfrm>
            <a:off x="3894029" y="4161737"/>
            <a:ext cx="2519200" cy="43640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Basic interface views</a:t>
            </a:r>
          </a:p>
        </p:txBody>
      </p:sp>
      <p:sp>
        <p:nvSpPr>
          <p:cNvPr id="23" name="Rectangle 22">
            <a:extLst>
              <a:ext uri="{FF2B5EF4-FFF2-40B4-BE49-F238E27FC236}">
                <a16:creationId xmlns:a16="http://schemas.microsoft.com/office/drawing/2014/main" id="{16A86DF2-2A25-5F8A-10C2-2CC8DE0B6976}"/>
              </a:ext>
            </a:extLst>
          </p:cNvPr>
          <p:cNvSpPr/>
          <p:nvPr/>
        </p:nvSpPr>
        <p:spPr>
          <a:xfrm>
            <a:off x="6838086" y="4161737"/>
            <a:ext cx="2519200" cy="43640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Basic interface views</a:t>
            </a:r>
          </a:p>
        </p:txBody>
      </p:sp>
      <p:sp>
        <p:nvSpPr>
          <p:cNvPr id="24" name="Rectangle 23">
            <a:extLst>
              <a:ext uri="{FF2B5EF4-FFF2-40B4-BE49-F238E27FC236}">
                <a16:creationId xmlns:a16="http://schemas.microsoft.com/office/drawing/2014/main" id="{D5AC199A-36A0-68C4-658A-EE7AAD4D480C}"/>
              </a:ext>
            </a:extLst>
          </p:cNvPr>
          <p:cNvSpPr/>
          <p:nvPr/>
        </p:nvSpPr>
        <p:spPr>
          <a:xfrm>
            <a:off x="2382581" y="3225633"/>
            <a:ext cx="2519200" cy="43640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Interface composite views</a:t>
            </a:r>
          </a:p>
        </p:txBody>
      </p:sp>
      <p:sp>
        <p:nvSpPr>
          <p:cNvPr id="25" name="Rectangle 24">
            <a:extLst>
              <a:ext uri="{FF2B5EF4-FFF2-40B4-BE49-F238E27FC236}">
                <a16:creationId xmlns:a16="http://schemas.microsoft.com/office/drawing/2014/main" id="{3F5BC3D0-FE72-D9D3-E69F-2E82FC2BB34F}"/>
              </a:ext>
            </a:extLst>
          </p:cNvPr>
          <p:cNvSpPr/>
          <p:nvPr/>
        </p:nvSpPr>
        <p:spPr>
          <a:xfrm>
            <a:off x="5842127" y="3231585"/>
            <a:ext cx="2519200" cy="43640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Interface Composite views</a:t>
            </a:r>
          </a:p>
        </p:txBody>
      </p:sp>
      <p:sp>
        <p:nvSpPr>
          <p:cNvPr id="26" name="Rectangle 25">
            <a:extLst>
              <a:ext uri="{FF2B5EF4-FFF2-40B4-BE49-F238E27FC236}">
                <a16:creationId xmlns:a16="http://schemas.microsoft.com/office/drawing/2014/main" id="{48E27AE2-5F29-C63C-777A-FBEEDCCCBEE6}"/>
              </a:ext>
            </a:extLst>
          </p:cNvPr>
          <p:cNvSpPr/>
          <p:nvPr/>
        </p:nvSpPr>
        <p:spPr>
          <a:xfrm>
            <a:off x="4111830" y="2420888"/>
            <a:ext cx="2519200" cy="43640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Consumption views</a:t>
            </a:r>
          </a:p>
        </p:txBody>
      </p:sp>
      <p:cxnSp>
        <p:nvCxnSpPr>
          <p:cNvPr id="28" name="Connector: Elbow 27">
            <a:extLst>
              <a:ext uri="{FF2B5EF4-FFF2-40B4-BE49-F238E27FC236}">
                <a16:creationId xmlns:a16="http://schemas.microsoft.com/office/drawing/2014/main" id="{48EFEB1C-594A-5A14-CB92-D43D7334A043}"/>
              </a:ext>
            </a:extLst>
          </p:cNvPr>
          <p:cNvCxnSpPr>
            <a:stCxn id="11" idx="0"/>
            <a:endCxn id="19" idx="2"/>
          </p:cNvCxnSpPr>
          <p:nvPr/>
        </p:nvCxnSpPr>
        <p:spPr>
          <a:xfrm rot="5400000" flipH="1" flipV="1">
            <a:off x="1524409" y="4747246"/>
            <a:ext cx="479788" cy="17837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3D1C36EE-2B69-C37A-4607-B16CA8C9C860}"/>
              </a:ext>
            </a:extLst>
          </p:cNvPr>
          <p:cNvCxnSpPr>
            <a:stCxn id="12" idx="0"/>
            <a:endCxn id="19" idx="2"/>
          </p:cNvCxnSpPr>
          <p:nvPr/>
        </p:nvCxnSpPr>
        <p:spPr>
          <a:xfrm rot="5400000" flipH="1" flipV="1">
            <a:off x="2389033" y="5611871"/>
            <a:ext cx="479788" cy="545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F53D7622-1B91-2D3D-395F-BA62DC6D87A2}"/>
              </a:ext>
            </a:extLst>
          </p:cNvPr>
          <p:cNvCxnSpPr>
            <a:stCxn id="13" idx="0"/>
            <a:endCxn id="20" idx="2"/>
          </p:cNvCxnSpPr>
          <p:nvPr/>
        </p:nvCxnSpPr>
        <p:spPr>
          <a:xfrm rot="5400000" flipH="1" flipV="1">
            <a:off x="4779717" y="4962911"/>
            <a:ext cx="479788" cy="13524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DF415B6-702B-29BE-B1DE-4B5671847BFA}"/>
              </a:ext>
            </a:extLst>
          </p:cNvPr>
          <p:cNvCxnSpPr>
            <a:stCxn id="12" idx="0"/>
            <a:endCxn id="20" idx="2"/>
          </p:cNvCxnSpPr>
          <p:nvPr/>
        </p:nvCxnSpPr>
        <p:spPr>
          <a:xfrm rot="5400000" flipH="1" flipV="1">
            <a:off x="3908855" y="4092049"/>
            <a:ext cx="479788" cy="30941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DD36B6E1-4E65-E3E2-B445-4824C1C8EF05}"/>
              </a:ext>
            </a:extLst>
          </p:cNvPr>
          <p:cNvCxnSpPr>
            <a:stCxn id="14" idx="0"/>
            <a:endCxn id="20" idx="2"/>
          </p:cNvCxnSpPr>
          <p:nvPr/>
        </p:nvCxnSpPr>
        <p:spPr>
          <a:xfrm rot="16200000" flipV="1">
            <a:off x="5644342" y="5450713"/>
            <a:ext cx="479788" cy="3768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83BD39C3-19B6-B7D5-D8BF-76BBFE8A9F73}"/>
              </a:ext>
            </a:extLst>
          </p:cNvPr>
          <p:cNvCxnSpPr>
            <a:stCxn id="15" idx="0"/>
            <a:endCxn id="20" idx="2"/>
          </p:cNvCxnSpPr>
          <p:nvPr/>
        </p:nvCxnSpPr>
        <p:spPr>
          <a:xfrm rot="16200000" flipV="1">
            <a:off x="6514134" y="4580921"/>
            <a:ext cx="470502" cy="21071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8EAC3CB6-FBD0-EE54-19DD-9D62244939FC}"/>
              </a:ext>
            </a:extLst>
          </p:cNvPr>
          <p:cNvCxnSpPr>
            <a:stCxn id="16" idx="0"/>
            <a:endCxn id="23" idx="2"/>
          </p:cNvCxnSpPr>
          <p:nvPr/>
        </p:nvCxnSpPr>
        <p:spPr>
          <a:xfrm rot="16200000" flipV="1">
            <a:off x="8179145" y="4516683"/>
            <a:ext cx="1271590" cy="14345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166F503D-A4E0-F455-FC66-20E50740C5F9}"/>
              </a:ext>
            </a:extLst>
          </p:cNvPr>
          <p:cNvCxnSpPr>
            <a:stCxn id="17" idx="0"/>
            <a:endCxn id="23" idx="2"/>
          </p:cNvCxnSpPr>
          <p:nvPr/>
        </p:nvCxnSpPr>
        <p:spPr>
          <a:xfrm rot="16200000" flipV="1">
            <a:off x="9048068" y="3647760"/>
            <a:ext cx="1262992" cy="31637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17627AA-294C-8A98-53D7-4BF8A36A5DC6}"/>
              </a:ext>
            </a:extLst>
          </p:cNvPr>
          <p:cNvCxnSpPr>
            <a:stCxn id="20" idx="0"/>
            <a:endCxn id="22" idx="2"/>
          </p:cNvCxnSpPr>
          <p:nvPr/>
        </p:nvCxnSpPr>
        <p:spPr>
          <a:xfrm rot="16200000" flipV="1">
            <a:off x="5246886" y="4504886"/>
            <a:ext cx="355683" cy="5421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E71370F-8572-373B-DBDA-268D09CC6C76}"/>
              </a:ext>
            </a:extLst>
          </p:cNvPr>
          <p:cNvCxnSpPr>
            <a:stCxn id="15" idx="0"/>
            <a:endCxn id="22" idx="2"/>
          </p:cNvCxnSpPr>
          <p:nvPr/>
        </p:nvCxnSpPr>
        <p:spPr>
          <a:xfrm rot="16200000" flipV="1">
            <a:off x="5842492" y="3909279"/>
            <a:ext cx="1271590" cy="2649315"/>
          </a:xfrm>
          <a:prstGeom prst="bentConnector3">
            <a:avLst>
              <a:gd name="adj1" fmla="val 852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92D5A9AC-5548-62B1-A1E1-6D11D2916F22}"/>
              </a:ext>
            </a:extLst>
          </p:cNvPr>
          <p:cNvCxnSpPr>
            <a:stCxn id="19" idx="0"/>
            <a:endCxn id="21" idx="2"/>
          </p:cNvCxnSpPr>
          <p:nvPr/>
        </p:nvCxnSpPr>
        <p:spPr>
          <a:xfrm rot="16200000" flipV="1">
            <a:off x="2060243" y="4357886"/>
            <a:ext cx="355683" cy="8361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DCF6092-EB26-432A-7253-6BC9A94F8118}"/>
              </a:ext>
            </a:extLst>
          </p:cNvPr>
          <p:cNvCxnSpPr>
            <a:stCxn id="22" idx="1"/>
            <a:endCxn id="21" idx="3"/>
          </p:cNvCxnSpPr>
          <p:nvPr/>
        </p:nvCxnSpPr>
        <p:spPr>
          <a:xfrm flipH="1">
            <a:off x="3079586" y="4379940"/>
            <a:ext cx="8144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9824C8A-1AF1-AD57-B7C3-3EC1D7628EFC}"/>
              </a:ext>
            </a:extLst>
          </p:cNvPr>
          <p:cNvCxnSpPr>
            <a:stCxn id="21" idx="0"/>
            <a:endCxn id="24" idx="2"/>
          </p:cNvCxnSpPr>
          <p:nvPr/>
        </p:nvCxnSpPr>
        <p:spPr>
          <a:xfrm rot="5400000" flipH="1" flipV="1">
            <a:off x="2481234" y="3000791"/>
            <a:ext cx="499699" cy="18221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94FBB4A2-FC36-4841-D480-47BD91043CCC}"/>
              </a:ext>
            </a:extLst>
          </p:cNvPr>
          <p:cNvCxnSpPr>
            <a:stCxn id="22" idx="0"/>
            <a:endCxn id="24" idx="2"/>
          </p:cNvCxnSpPr>
          <p:nvPr/>
        </p:nvCxnSpPr>
        <p:spPr>
          <a:xfrm rot="16200000" flipV="1">
            <a:off x="4148056" y="3156164"/>
            <a:ext cx="499699" cy="15114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FEF15F3-9CB7-9B22-C981-F167937B45B6}"/>
              </a:ext>
            </a:extLst>
          </p:cNvPr>
          <p:cNvCxnSpPr>
            <a:cxnSpLocks/>
            <a:stCxn id="22" idx="0"/>
            <a:endCxn id="25" idx="2"/>
          </p:cNvCxnSpPr>
          <p:nvPr/>
        </p:nvCxnSpPr>
        <p:spPr>
          <a:xfrm rot="5400000" flipH="1" flipV="1">
            <a:off x="5880805" y="2940815"/>
            <a:ext cx="493747" cy="194809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FDFA585-E067-6639-E81E-36A3088758C3}"/>
              </a:ext>
            </a:extLst>
          </p:cNvPr>
          <p:cNvCxnSpPr>
            <a:stCxn id="17" idx="0"/>
            <a:endCxn id="25" idx="3"/>
          </p:cNvCxnSpPr>
          <p:nvPr/>
        </p:nvCxnSpPr>
        <p:spPr>
          <a:xfrm rot="16200000" flipV="1">
            <a:off x="8605712" y="3205403"/>
            <a:ext cx="2411346" cy="29001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B39D85D9-5E25-A06A-B2FD-A8F6A0F91171}"/>
              </a:ext>
            </a:extLst>
          </p:cNvPr>
          <p:cNvCxnSpPr>
            <a:stCxn id="23" idx="0"/>
            <a:endCxn id="25" idx="2"/>
          </p:cNvCxnSpPr>
          <p:nvPr/>
        </p:nvCxnSpPr>
        <p:spPr>
          <a:xfrm rot="16200000" flipV="1">
            <a:off x="7352834" y="3416884"/>
            <a:ext cx="493747" cy="9959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5D076E0-27B5-8BF8-A619-CE0B3ED332EA}"/>
              </a:ext>
            </a:extLst>
          </p:cNvPr>
          <p:cNvCxnSpPr>
            <a:stCxn id="24" idx="0"/>
            <a:endCxn id="26" idx="2"/>
          </p:cNvCxnSpPr>
          <p:nvPr/>
        </p:nvCxnSpPr>
        <p:spPr>
          <a:xfrm rot="5400000" flipH="1" flipV="1">
            <a:off x="4322635" y="2176839"/>
            <a:ext cx="368340" cy="172924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80F7C49F-5A85-DA7D-EC40-B252E6E8CEBB}"/>
              </a:ext>
            </a:extLst>
          </p:cNvPr>
          <p:cNvCxnSpPr>
            <a:stCxn id="25" idx="0"/>
            <a:endCxn id="26" idx="2"/>
          </p:cNvCxnSpPr>
          <p:nvPr/>
        </p:nvCxnSpPr>
        <p:spPr>
          <a:xfrm rot="16200000" flipV="1">
            <a:off x="6049433" y="2179290"/>
            <a:ext cx="374292" cy="17302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0246B72-6726-6566-40C9-8DC48B22CC49}"/>
              </a:ext>
            </a:extLst>
          </p:cNvPr>
          <p:cNvSpPr txBox="1"/>
          <p:nvPr/>
        </p:nvSpPr>
        <p:spPr>
          <a:xfrm>
            <a:off x="8491542" y="3149464"/>
            <a:ext cx="1729249"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#CUBE</a:t>
            </a:r>
          </a:p>
        </p:txBody>
      </p:sp>
      <p:sp>
        <p:nvSpPr>
          <p:cNvPr id="70" name="TextBox 69">
            <a:extLst>
              <a:ext uri="{FF2B5EF4-FFF2-40B4-BE49-F238E27FC236}">
                <a16:creationId xmlns:a16="http://schemas.microsoft.com/office/drawing/2014/main" id="{94FB5EF7-8D73-E3ED-A020-E50EF15A76F9}"/>
              </a:ext>
            </a:extLst>
          </p:cNvPr>
          <p:cNvSpPr txBox="1"/>
          <p:nvPr/>
        </p:nvSpPr>
        <p:spPr>
          <a:xfrm>
            <a:off x="6811321" y="2441142"/>
            <a:ext cx="2163411"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@Analytic.query</a:t>
            </a:r>
          </a:p>
        </p:txBody>
      </p:sp>
      <p:sp>
        <p:nvSpPr>
          <p:cNvPr id="71" name="Rectangle 70">
            <a:extLst>
              <a:ext uri="{FF2B5EF4-FFF2-40B4-BE49-F238E27FC236}">
                <a16:creationId xmlns:a16="http://schemas.microsoft.com/office/drawing/2014/main" id="{F19BC5C8-5BD1-2506-4E91-33ED6E34FD66}"/>
              </a:ext>
            </a:extLst>
          </p:cNvPr>
          <p:cNvSpPr/>
          <p:nvPr/>
        </p:nvSpPr>
        <p:spPr>
          <a:xfrm>
            <a:off x="560386" y="764704"/>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Fiori App</a:t>
            </a:r>
          </a:p>
        </p:txBody>
      </p:sp>
      <p:sp>
        <p:nvSpPr>
          <p:cNvPr id="72" name="Rectangle 71">
            <a:extLst>
              <a:ext uri="{FF2B5EF4-FFF2-40B4-BE49-F238E27FC236}">
                <a16:creationId xmlns:a16="http://schemas.microsoft.com/office/drawing/2014/main" id="{1E466312-C0EE-BA9E-DC7C-993240AD7D45}"/>
              </a:ext>
            </a:extLst>
          </p:cNvPr>
          <p:cNvSpPr/>
          <p:nvPr/>
        </p:nvSpPr>
        <p:spPr>
          <a:xfrm>
            <a:off x="3624003" y="748605"/>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Analytic Tools</a:t>
            </a:r>
          </a:p>
        </p:txBody>
      </p:sp>
      <p:sp>
        <p:nvSpPr>
          <p:cNvPr id="73" name="Rectangle 72">
            <a:extLst>
              <a:ext uri="{FF2B5EF4-FFF2-40B4-BE49-F238E27FC236}">
                <a16:creationId xmlns:a16="http://schemas.microsoft.com/office/drawing/2014/main" id="{0E329182-3549-5C64-B5D3-4B30A9227A5B}"/>
              </a:ext>
            </a:extLst>
          </p:cNvPr>
          <p:cNvSpPr/>
          <p:nvPr/>
        </p:nvSpPr>
        <p:spPr>
          <a:xfrm>
            <a:off x="6543197" y="748605"/>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Third Party</a:t>
            </a:r>
          </a:p>
        </p:txBody>
      </p:sp>
      <p:sp>
        <p:nvSpPr>
          <p:cNvPr id="74" name="Rectangle 73">
            <a:extLst>
              <a:ext uri="{FF2B5EF4-FFF2-40B4-BE49-F238E27FC236}">
                <a16:creationId xmlns:a16="http://schemas.microsoft.com/office/drawing/2014/main" id="{5CBF7B41-410E-0B45-A7C5-B360362F9095}"/>
              </a:ext>
            </a:extLst>
          </p:cNvPr>
          <p:cNvSpPr/>
          <p:nvPr/>
        </p:nvSpPr>
        <p:spPr>
          <a:xfrm>
            <a:off x="9412045" y="740248"/>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API Consumer</a:t>
            </a:r>
          </a:p>
        </p:txBody>
      </p:sp>
      <p:sp>
        <p:nvSpPr>
          <p:cNvPr id="75" name="Rectangle 74">
            <a:extLst>
              <a:ext uri="{FF2B5EF4-FFF2-40B4-BE49-F238E27FC236}">
                <a16:creationId xmlns:a16="http://schemas.microsoft.com/office/drawing/2014/main" id="{3490FE02-E83B-7D95-AAA7-603069B2EF6E}"/>
              </a:ext>
            </a:extLst>
          </p:cNvPr>
          <p:cNvSpPr/>
          <p:nvPr/>
        </p:nvSpPr>
        <p:spPr>
          <a:xfrm>
            <a:off x="3760011" y="2243045"/>
            <a:ext cx="2519200" cy="43640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Consumption views</a:t>
            </a:r>
          </a:p>
        </p:txBody>
      </p:sp>
      <p:sp>
        <p:nvSpPr>
          <p:cNvPr id="76" name="Arrow: Up 75">
            <a:extLst>
              <a:ext uri="{FF2B5EF4-FFF2-40B4-BE49-F238E27FC236}">
                <a16:creationId xmlns:a16="http://schemas.microsoft.com/office/drawing/2014/main" id="{E9BE333B-9CB0-A4E3-9A75-7CAC585555D4}"/>
              </a:ext>
            </a:extLst>
          </p:cNvPr>
          <p:cNvSpPr/>
          <p:nvPr/>
        </p:nvSpPr>
        <p:spPr>
          <a:xfrm>
            <a:off x="1887239" y="1809741"/>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77" name="Arrow: Up 76">
            <a:extLst>
              <a:ext uri="{FF2B5EF4-FFF2-40B4-BE49-F238E27FC236}">
                <a16:creationId xmlns:a16="http://schemas.microsoft.com/office/drawing/2014/main" id="{A15BF93F-4FC1-E691-BA31-DD3B0B059326}"/>
              </a:ext>
            </a:extLst>
          </p:cNvPr>
          <p:cNvSpPr/>
          <p:nvPr/>
        </p:nvSpPr>
        <p:spPr>
          <a:xfrm>
            <a:off x="4692863" y="1767832"/>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78" name="Arrow: Up 77">
            <a:extLst>
              <a:ext uri="{FF2B5EF4-FFF2-40B4-BE49-F238E27FC236}">
                <a16:creationId xmlns:a16="http://schemas.microsoft.com/office/drawing/2014/main" id="{058DF31F-A566-AC97-DB6D-BE4257DA95FA}"/>
              </a:ext>
            </a:extLst>
          </p:cNvPr>
          <p:cNvSpPr/>
          <p:nvPr/>
        </p:nvSpPr>
        <p:spPr>
          <a:xfrm>
            <a:off x="7883147" y="1796675"/>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79" name="Arrow: Up 78">
            <a:extLst>
              <a:ext uri="{FF2B5EF4-FFF2-40B4-BE49-F238E27FC236}">
                <a16:creationId xmlns:a16="http://schemas.microsoft.com/office/drawing/2014/main" id="{587BF8BE-EBE7-A92B-79B3-9CE7108A2521}"/>
              </a:ext>
            </a:extLst>
          </p:cNvPr>
          <p:cNvSpPr/>
          <p:nvPr/>
        </p:nvSpPr>
        <p:spPr>
          <a:xfrm>
            <a:off x="10527691" y="1812547"/>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4238917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Query Browser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1754326"/>
          </a:xfrm>
          <a:prstGeom prst="rect">
            <a:avLst/>
          </a:prstGeom>
          <a:noFill/>
        </p:spPr>
        <p:txBody>
          <a:bodyPr wrap="square" rtlCol="0">
            <a:spAutoFit/>
          </a:bodyPr>
          <a:lstStyle/>
          <a:p>
            <a:r>
              <a:rPr lang="en-US" sz="1800" dirty="0"/>
              <a:t>The Query Browser is an SAP Fiori application that you use to quickly and easily search for, browse, and tag the analytical queries. This application displays all the authorized analytical queries and customer queries to which the user has access. To launch the application, choose Query Browser from the Query Browser catalog. By default, the content views are pre-organized by the view name.</a:t>
            </a:r>
          </a:p>
          <a:p>
            <a:r>
              <a:rPr lang="en-US" sz="1800" dirty="0">
                <a:hlinkClick r:id="rId3"/>
              </a:rPr>
              <a:t>https://122.162.240.164:44330/sap/bc/ui2/flp#Shell-home</a:t>
            </a:r>
            <a:endParaRPr lang="en-US" sz="1800" dirty="0"/>
          </a:p>
          <a:p>
            <a:endParaRPr lang="en-US" sz="1800" dirty="0"/>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pic>
        <p:nvPicPr>
          <p:cNvPr id="1026" name="Picture 2" descr="Query Browser | SAP Blogs">
            <a:extLst>
              <a:ext uri="{FF2B5EF4-FFF2-40B4-BE49-F238E27FC236}">
                <a16:creationId xmlns:a16="http://schemas.microsoft.com/office/drawing/2014/main" id="{A39FD87D-43D5-2EE8-72EE-51A348EDDC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924" y="2677374"/>
            <a:ext cx="8182645" cy="38323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6443964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Use Case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923330"/>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We have business partner data of multiple counties displayed on the BUPA view. We want to secure this data, we want also row level security. That a manager who is working in </a:t>
            </a:r>
            <a:r>
              <a:rPr kumimoji="0" lang="en-US" sz="1800" b="1" i="0" u="none" strike="noStrike" kern="1200" cap="none" spc="0" normalizeH="0" baseline="0" noProof="0" dirty="0">
                <a:ln>
                  <a:noFill/>
                </a:ln>
                <a:solidFill>
                  <a:prstClr val="black"/>
                </a:solidFill>
                <a:effectLst/>
                <a:uLnTx/>
                <a:uFillTx/>
                <a:latin typeface="Segoe UI"/>
                <a:ea typeface="+mn-ea"/>
                <a:cs typeface="+mn-cs"/>
              </a:rPr>
              <a:t>US </a:t>
            </a:r>
            <a:r>
              <a:rPr kumimoji="0" lang="en-US" sz="1800" b="0" i="0" u="none" strike="noStrike" kern="1200" cap="none" spc="0" normalizeH="0" baseline="0" noProof="0" dirty="0">
                <a:ln>
                  <a:noFill/>
                </a:ln>
                <a:solidFill>
                  <a:prstClr val="black"/>
                </a:solidFill>
                <a:effectLst/>
                <a:uLnTx/>
                <a:uFillTx/>
                <a:latin typeface="Segoe UI"/>
                <a:ea typeface="+mn-ea"/>
                <a:cs typeface="+mn-cs"/>
              </a:rPr>
              <a:t>can only see USA customers hence a manager in Japan must only see the Japanese customers.</a:t>
            </a: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9" name="Rectangle 8">
            <a:extLst>
              <a:ext uri="{FF2B5EF4-FFF2-40B4-BE49-F238E27FC236}">
                <a16:creationId xmlns:a16="http://schemas.microsoft.com/office/drawing/2014/main" id="{77B58973-DC86-50BC-6890-1237CF25DAE6}"/>
              </a:ext>
            </a:extLst>
          </p:cNvPr>
          <p:cNvSpPr/>
          <p:nvPr/>
        </p:nvSpPr>
        <p:spPr>
          <a:xfrm>
            <a:off x="9874831" y="2880585"/>
            <a:ext cx="1800200" cy="575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Class</a:t>
            </a:r>
          </a:p>
        </p:txBody>
      </p:sp>
      <p:sp>
        <p:nvSpPr>
          <p:cNvPr id="10" name="Rectangle 9">
            <a:extLst>
              <a:ext uri="{FF2B5EF4-FFF2-40B4-BE49-F238E27FC236}">
                <a16:creationId xmlns:a16="http://schemas.microsoft.com/office/drawing/2014/main" id="{3ADFF1D5-433D-DC8A-502B-66F3D4818193}"/>
              </a:ext>
            </a:extLst>
          </p:cNvPr>
          <p:cNvSpPr/>
          <p:nvPr/>
        </p:nvSpPr>
        <p:spPr>
          <a:xfrm>
            <a:off x="9874831" y="4156893"/>
            <a:ext cx="1800200" cy="85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Objects</a:t>
            </a:r>
          </a:p>
        </p:txBody>
      </p:sp>
      <p:cxnSp>
        <p:nvCxnSpPr>
          <p:cNvPr id="11" name="Straight Connector 10">
            <a:extLst>
              <a:ext uri="{FF2B5EF4-FFF2-40B4-BE49-F238E27FC236}">
                <a16:creationId xmlns:a16="http://schemas.microsoft.com/office/drawing/2014/main" id="{4643AE9C-311E-1DB4-7B21-960316EAB8DF}"/>
              </a:ext>
            </a:extLst>
          </p:cNvPr>
          <p:cNvCxnSpPr>
            <a:cxnSpLocks/>
            <a:stCxn id="9" idx="2"/>
            <a:endCxn id="10" idx="0"/>
          </p:cNvCxnSpPr>
          <p:nvPr/>
        </p:nvCxnSpPr>
        <p:spPr>
          <a:xfrm>
            <a:off x="10774931" y="3455894"/>
            <a:ext cx="0" cy="700999"/>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65C5B17-F28D-8602-C930-2B7CC617C5EA}"/>
              </a:ext>
            </a:extLst>
          </p:cNvPr>
          <p:cNvSpPr/>
          <p:nvPr/>
        </p:nvSpPr>
        <p:spPr>
          <a:xfrm>
            <a:off x="9874831" y="5514959"/>
            <a:ext cx="1800200" cy="85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Fields</a:t>
            </a:r>
          </a:p>
        </p:txBody>
      </p:sp>
      <p:cxnSp>
        <p:nvCxnSpPr>
          <p:cNvPr id="20" name="Straight Connector 19">
            <a:extLst>
              <a:ext uri="{FF2B5EF4-FFF2-40B4-BE49-F238E27FC236}">
                <a16:creationId xmlns:a16="http://schemas.microsoft.com/office/drawing/2014/main" id="{4B30277B-AF77-F052-593A-BCA7E97B0B73}"/>
              </a:ext>
            </a:extLst>
          </p:cNvPr>
          <p:cNvCxnSpPr>
            <a:stCxn id="10" idx="2"/>
            <a:endCxn id="18" idx="0"/>
          </p:cNvCxnSpPr>
          <p:nvPr/>
        </p:nvCxnSpPr>
        <p:spPr>
          <a:xfrm>
            <a:off x="10774931" y="5010903"/>
            <a:ext cx="0" cy="504056"/>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B6E273-615F-38CF-01EB-F5E500A4CAD2}"/>
              </a:ext>
            </a:extLst>
          </p:cNvPr>
          <p:cNvSpPr txBox="1"/>
          <p:nvPr/>
        </p:nvSpPr>
        <p:spPr>
          <a:xfrm>
            <a:off x="10954951" y="3555300"/>
            <a:ext cx="720078"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1..*</a:t>
            </a:r>
          </a:p>
        </p:txBody>
      </p:sp>
      <p:sp>
        <p:nvSpPr>
          <p:cNvPr id="22" name="TextBox 21">
            <a:extLst>
              <a:ext uri="{FF2B5EF4-FFF2-40B4-BE49-F238E27FC236}">
                <a16:creationId xmlns:a16="http://schemas.microsoft.com/office/drawing/2014/main" id="{C70E6301-3284-4F58-1078-8AC5B5376FAC}"/>
              </a:ext>
            </a:extLst>
          </p:cNvPr>
          <p:cNvSpPr txBox="1"/>
          <p:nvPr/>
        </p:nvSpPr>
        <p:spPr>
          <a:xfrm>
            <a:off x="10925032" y="5058575"/>
            <a:ext cx="720078"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1..*</a:t>
            </a:r>
          </a:p>
        </p:txBody>
      </p:sp>
      <p:sp>
        <p:nvSpPr>
          <p:cNvPr id="23" name="Rectangle 22">
            <a:extLst>
              <a:ext uri="{FF2B5EF4-FFF2-40B4-BE49-F238E27FC236}">
                <a16:creationId xmlns:a16="http://schemas.microsoft.com/office/drawing/2014/main" id="{015DEA10-FF46-E44D-8D86-69E202FC0173}"/>
              </a:ext>
            </a:extLst>
          </p:cNvPr>
          <p:cNvSpPr/>
          <p:nvPr/>
        </p:nvSpPr>
        <p:spPr>
          <a:xfrm>
            <a:off x="6274431" y="2422225"/>
            <a:ext cx="2700301" cy="1033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CDS DCL</a:t>
            </a:r>
          </a:p>
        </p:txBody>
      </p:sp>
      <p:cxnSp>
        <p:nvCxnSpPr>
          <p:cNvPr id="25" name="Connector: Elbow 24">
            <a:extLst>
              <a:ext uri="{FF2B5EF4-FFF2-40B4-BE49-F238E27FC236}">
                <a16:creationId xmlns:a16="http://schemas.microsoft.com/office/drawing/2014/main" id="{21C3656C-D3C5-589A-680B-9EE9DDDCA3DD}"/>
              </a:ext>
            </a:extLst>
          </p:cNvPr>
          <p:cNvCxnSpPr>
            <a:cxnSpLocks/>
            <a:stCxn id="23" idx="3"/>
            <a:endCxn id="10" idx="1"/>
          </p:cNvCxnSpPr>
          <p:nvPr/>
        </p:nvCxnSpPr>
        <p:spPr>
          <a:xfrm>
            <a:off x="8974732" y="2939060"/>
            <a:ext cx="900099" cy="1644838"/>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D63EE6A-5199-D92E-84F5-CC88800BE17D}"/>
              </a:ext>
            </a:extLst>
          </p:cNvPr>
          <p:cNvSpPr/>
          <p:nvPr/>
        </p:nvSpPr>
        <p:spPr>
          <a:xfrm>
            <a:off x="1053851" y="3933056"/>
            <a:ext cx="244826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Role</a:t>
            </a:r>
          </a:p>
        </p:txBody>
      </p:sp>
      <p:cxnSp>
        <p:nvCxnSpPr>
          <p:cNvPr id="28" name="Connector: Elbow 27">
            <a:extLst>
              <a:ext uri="{FF2B5EF4-FFF2-40B4-BE49-F238E27FC236}">
                <a16:creationId xmlns:a16="http://schemas.microsoft.com/office/drawing/2014/main" id="{E4EECAA3-C759-E316-E44D-D9162C6FB674}"/>
              </a:ext>
            </a:extLst>
          </p:cNvPr>
          <p:cNvCxnSpPr>
            <a:stCxn id="10" idx="1"/>
            <a:endCxn id="26" idx="3"/>
          </p:cNvCxnSpPr>
          <p:nvPr/>
        </p:nvCxnSpPr>
        <p:spPr>
          <a:xfrm rot="10800000">
            <a:off x="3502121" y="4221088"/>
            <a:ext cx="6372711" cy="362810"/>
          </a:xfrm>
          <a:prstGeom prst="bentConnector3">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C9FFF49-E409-E4A8-1C56-F9490573D175}"/>
              </a:ext>
            </a:extLst>
          </p:cNvPr>
          <p:cNvSpPr/>
          <p:nvPr/>
        </p:nvSpPr>
        <p:spPr>
          <a:xfrm>
            <a:off x="1044825" y="5058575"/>
            <a:ext cx="244826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Profile</a:t>
            </a:r>
          </a:p>
        </p:txBody>
      </p:sp>
      <p:cxnSp>
        <p:nvCxnSpPr>
          <p:cNvPr id="31" name="Straight Connector 30">
            <a:extLst>
              <a:ext uri="{FF2B5EF4-FFF2-40B4-BE49-F238E27FC236}">
                <a16:creationId xmlns:a16="http://schemas.microsoft.com/office/drawing/2014/main" id="{96AFC92B-CAD0-B1DB-7DB5-C3D7BC22888D}"/>
              </a:ext>
            </a:extLst>
          </p:cNvPr>
          <p:cNvCxnSpPr>
            <a:stCxn id="26" idx="2"/>
            <a:endCxn id="29" idx="0"/>
          </p:cNvCxnSpPr>
          <p:nvPr/>
        </p:nvCxnSpPr>
        <p:spPr>
          <a:xfrm flipH="1">
            <a:off x="2268960" y="4509120"/>
            <a:ext cx="9026" cy="549455"/>
          </a:xfrm>
          <a:prstGeom prst="line">
            <a:avLst/>
          </a:prstGeom>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B309024-A253-8B32-4B40-DB451FD13385}"/>
              </a:ext>
            </a:extLst>
          </p:cNvPr>
          <p:cNvSpPr/>
          <p:nvPr/>
        </p:nvSpPr>
        <p:spPr>
          <a:xfrm>
            <a:off x="2998068" y="5941964"/>
            <a:ext cx="1296144" cy="42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value</a:t>
            </a:r>
          </a:p>
        </p:txBody>
      </p:sp>
      <p:cxnSp>
        <p:nvCxnSpPr>
          <p:cNvPr id="34" name="Connector: Elbow 33">
            <a:extLst>
              <a:ext uri="{FF2B5EF4-FFF2-40B4-BE49-F238E27FC236}">
                <a16:creationId xmlns:a16="http://schemas.microsoft.com/office/drawing/2014/main" id="{6ADA56E2-13F7-B580-A771-E3D3D7FB2DE5}"/>
              </a:ext>
            </a:extLst>
          </p:cNvPr>
          <p:cNvCxnSpPr>
            <a:stCxn id="29" idx="2"/>
            <a:endCxn id="32" idx="1"/>
          </p:cNvCxnSpPr>
          <p:nvPr/>
        </p:nvCxnSpPr>
        <p:spPr>
          <a:xfrm rot="16200000" flipH="1">
            <a:off x="2373100" y="5530499"/>
            <a:ext cx="520828" cy="7291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Arrow: Up 34">
            <a:extLst>
              <a:ext uri="{FF2B5EF4-FFF2-40B4-BE49-F238E27FC236}">
                <a16:creationId xmlns:a16="http://schemas.microsoft.com/office/drawing/2014/main" id="{1D170B3B-9B07-4E6D-F771-D97588194519}"/>
              </a:ext>
            </a:extLst>
          </p:cNvPr>
          <p:cNvSpPr/>
          <p:nvPr/>
        </p:nvSpPr>
        <p:spPr>
          <a:xfrm>
            <a:off x="1989956" y="2880585"/>
            <a:ext cx="432045" cy="10524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44EA615F-2939-39C1-7C0D-8FA85CA7CC65}"/>
              </a:ext>
            </a:extLst>
          </p:cNvPr>
          <p:cNvSpPr/>
          <p:nvPr/>
        </p:nvSpPr>
        <p:spPr>
          <a:xfrm>
            <a:off x="1408144" y="1958380"/>
            <a:ext cx="2310004" cy="922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User</a:t>
            </a:r>
          </a:p>
        </p:txBody>
      </p:sp>
    </p:spTree>
    <p:extLst>
      <p:ext uri="{BB962C8B-B14F-4D97-AF65-F5344CB8AC3E}">
        <p14:creationId xmlns:p14="http://schemas.microsoft.com/office/powerpoint/2010/main" val="710781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Steps</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1754326"/>
          </a:xfrm>
          <a:prstGeom prst="rect">
            <a:avLst/>
          </a:prstGeom>
          <a:noFill/>
        </p:spPr>
        <p:txBody>
          <a:bodyPr wrap="square" rtlCol="0">
            <a:spAutoFit/>
          </a:bodyPr>
          <a:lstStyle/>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Transaction code SU20 and define an authority field since we want to control permissions based on Country we will use the field as Country. - ZCTRY_APR</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Go to transaction SU21 and create a authority class (ZBUP) and authorization object (ZAPR_BUPA).</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We add the authority field to the object and a new filed ACTVT with type as 03</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Open </a:t>
            </a:r>
            <a:r>
              <a:rPr kumimoji="0" lang="en-IN" sz="1800" b="0" i="0" u="none" strike="noStrike" kern="1200" cap="none" spc="0" normalizeH="0" baseline="0" noProof="0" dirty="0" err="1">
                <a:ln>
                  <a:noFill/>
                </a:ln>
                <a:solidFill>
                  <a:prstClr val="black"/>
                </a:solidFill>
                <a:effectLst/>
                <a:uLnTx/>
                <a:uFillTx/>
                <a:latin typeface="Segoe UI"/>
                <a:ea typeface="+mn-ea"/>
                <a:cs typeface="+mn-cs"/>
              </a:rPr>
              <a:t>tcode</a:t>
            </a:r>
            <a:r>
              <a:rPr kumimoji="0" lang="en-IN" sz="1800" b="0" i="0" u="none" strike="noStrike" kern="1200" cap="none" spc="0" normalizeH="0" baseline="0" noProof="0" dirty="0">
                <a:ln>
                  <a:noFill/>
                </a:ln>
                <a:solidFill>
                  <a:prstClr val="black"/>
                </a:solidFill>
                <a:effectLst/>
                <a:uLnTx/>
                <a:uFillTx/>
                <a:latin typeface="Segoe UI"/>
                <a:ea typeface="+mn-ea"/>
                <a:cs typeface="+mn-cs"/>
              </a:rPr>
              <a:t> </a:t>
            </a:r>
            <a:r>
              <a:rPr kumimoji="0" lang="en-IN" sz="1800" b="0" i="0" u="none" strike="noStrike" kern="1200" cap="none" spc="0" normalizeH="0" baseline="0" noProof="0" dirty="0" err="1">
                <a:ln>
                  <a:noFill/>
                </a:ln>
                <a:solidFill>
                  <a:prstClr val="black"/>
                </a:solidFill>
                <a:effectLst/>
                <a:uLnTx/>
                <a:uFillTx/>
                <a:latin typeface="Segoe UI"/>
                <a:ea typeface="+mn-ea"/>
                <a:cs typeface="+mn-cs"/>
              </a:rPr>
              <a:t>pfcg</a:t>
            </a:r>
            <a:r>
              <a:rPr kumimoji="0" lang="en-IN" sz="1800" b="0" i="0" u="none" strike="noStrike" kern="1200" cap="none" spc="0" normalizeH="0" baseline="0" noProof="0" dirty="0">
                <a:ln>
                  <a:noFill/>
                </a:ln>
                <a:solidFill>
                  <a:prstClr val="black"/>
                </a:solidFill>
                <a:effectLst/>
                <a:uLnTx/>
                <a:uFillTx/>
                <a:latin typeface="Segoe UI"/>
                <a:ea typeface="+mn-ea"/>
                <a:cs typeface="+mn-cs"/>
              </a:rPr>
              <a:t> and create a new role - ZAPR_BR_CDS_BUPA</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852988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SQL Script Rules</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5139869"/>
          </a:xfrm>
          <a:prstGeom prst="rect">
            <a:avLst/>
          </a:prstGeom>
          <a:noFill/>
        </p:spPr>
        <p:txBody>
          <a:bodyPr wrap="square" rtlCol="0">
            <a:spAutoFit/>
          </a:bodyPr>
          <a:lstStyle/>
          <a:p>
            <a:pPr marL="285750" indent="-285750">
              <a:buFont typeface="Arial" panose="020B0604020202020204" pitchFamily="34" charset="0"/>
              <a:buChar char="•"/>
            </a:pPr>
            <a:r>
              <a:rPr lang="en-US" sz="1800" dirty="0"/>
              <a:t>It is not case-sensitive</a:t>
            </a:r>
          </a:p>
          <a:p>
            <a:pPr marL="285750" indent="-285750">
              <a:buFont typeface="Arial" panose="020B0604020202020204" pitchFamily="34" charset="0"/>
              <a:buChar char="•"/>
            </a:pPr>
            <a:r>
              <a:rPr lang="en-US" sz="1800" dirty="0"/>
              <a:t>Every statement ends with semi-column ( ; )</a:t>
            </a:r>
          </a:p>
          <a:p>
            <a:pPr marL="285750" indent="-285750">
              <a:buFont typeface="Arial" panose="020B0604020202020204" pitchFamily="34" charset="0"/>
              <a:buChar char="•"/>
            </a:pPr>
            <a:r>
              <a:rPr lang="en-US" sz="1800" dirty="0"/>
              <a:t>If we create a variable and do not assign any value to it, a null gets assigned and any operation with NULL produce a null</a:t>
            </a:r>
          </a:p>
          <a:p>
            <a:pPr marL="285750" indent="-285750">
              <a:buFont typeface="Arial" panose="020B0604020202020204" pitchFamily="34" charset="0"/>
              <a:buChar char="•"/>
            </a:pPr>
            <a:r>
              <a:rPr lang="en-US" sz="1800" dirty="0"/>
              <a:t>When we create a variable and assign a value we can do it directly with variable name</a:t>
            </a:r>
          </a:p>
          <a:p>
            <a:pPr marL="285750" indent="-285750">
              <a:buFont typeface="Arial" panose="020B0604020202020204" pitchFamily="34" charset="0"/>
              <a:buChar char="•"/>
            </a:pPr>
            <a:r>
              <a:rPr lang="en-US" sz="1800" dirty="0"/>
              <a:t>When we use a variable inside an operation we use the </a:t>
            </a:r>
            <a:r>
              <a:rPr lang="en-US" sz="1800" b="1" i="1" dirty="0"/>
              <a:t>value of (</a:t>
            </a:r>
            <a:r>
              <a:rPr lang="en-US" sz="1800" b="1" i="1" dirty="0">
                <a:sym typeface="Wingdings" panose="05000000000000000000" pitchFamily="2" charset="2"/>
              </a:rPr>
              <a:t>:) </a:t>
            </a:r>
            <a:endParaRPr lang="en-US" sz="1800" dirty="0">
              <a:sym typeface="Wingdings" panose="05000000000000000000" pitchFamily="2" charset="2"/>
            </a:endParaRPr>
          </a:p>
          <a:p>
            <a:pPr marL="285750" indent="-285750">
              <a:buFont typeface="Arial" panose="020B0604020202020204" pitchFamily="34" charset="0"/>
              <a:buChar char="•"/>
            </a:pPr>
            <a:r>
              <a:rPr lang="en-US" sz="1800" dirty="0">
                <a:sym typeface="Wingdings" panose="05000000000000000000" pitchFamily="2" charset="2"/>
              </a:rPr>
              <a:t>We create variables using DECLARE statement in SQL Script (in ABAP we use </a:t>
            </a:r>
            <a:r>
              <a:rPr lang="en-US" sz="1800" b="1" dirty="0">
                <a:sym typeface="Wingdings" panose="05000000000000000000" pitchFamily="2" charset="2"/>
              </a:rPr>
              <a:t>data</a:t>
            </a:r>
            <a:r>
              <a:rPr lang="en-US" sz="1800" dirty="0">
                <a:sym typeface="Wingdings" panose="05000000000000000000" pitchFamily="2" charset="2"/>
              </a:rPr>
              <a:t>)</a:t>
            </a:r>
          </a:p>
          <a:p>
            <a:pPr marL="285750" indent="-285750">
              <a:buFont typeface="Arial" panose="020B0604020202020204" pitchFamily="34" charset="0"/>
              <a:buChar char="•"/>
            </a:pPr>
            <a:r>
              <a:rPr lang="en-IN" sz="1800" dirty="0"/>
              <a:t>In SQL Script = is a comparison operator but := is the assignment operator.</a:t>
            </a:r>
          </a:p>
          <a:p>
            <a:pPr lvl="2"/>
            <a:r>
              <a:rPr lang="en-IN" sz="1200" dirty="0"/>
              <a:t>DECLARE x integer;</a:t>
            </a:r>
          </a:p>
          <a:p>
            <a:pPr lvl="2"/>
            <a:r>
              <a:rPr lang="en-IN" sz="1200" dirty="0"/>
              <a:t>DECLARE y integer;</a:t>
            </a:r>
          </a:p>
          <a:p>
            <a:pPr lvl="2"/>
            <a:r>
              <a:rPr lang="en-IN" sz="1200" dirty="0"/>
              <a:t>DECLARE z integer;</a:t>
            </a:r>
          </a:p>
          <a:p>
            <a:pPr lvl="2"/>
            <a:r>
              <a:rPr lang="en-IN" sz="1200" dirty="0"/>
              <a:t>x := 10;</a:t>
            </a:r>
          </a:p>
          <a:p>
            <a:pPr lvl="2"/>
            <a:r>
              <a:rPr lang="en-IN" sz="1200" dirty="0"/>
              <a:t>Y := 20;</a:t>
            </a:r>
          </a:p>
          <a:p>
            <a:pPr lvl="2"/>
            <a:r>
              <a:rPr lang="en-IN" sz="1200" dirty="0"/>
              <a:t>Z := :x + :y;</a:t>
            </a:r>
          </a:p>
          <a:p>
            <a:pPr marL="285750" indent="-285750">
              <a:buFont typeface="Arial" panose="020B0604020202020204" pitchFamily="34" charset="0"/>
              <a:buChar char="•"/>
            </a:pPr>
            <a:r>
              <a:rPr lang="en-IN" sz="1600" dirty="0"/>
              <a:t>In SQL Script everything evolves around SQL so even we need to print data we use SELECT var FROM dummy;</a:t>
            </a:r>
          </a:p>
          <a:p>
            <a:pPr marL="285750" indent="-285750">
              <a:buFont typeface="Arial" panose="020B0604020202020204" pitchFamily="34" charset="0"/>
              <a:buChar char="•"/>
            </a:pPr>
            <a:r>
              <a:rPr lang="en-IN" sz="1600" dirty="0"/>
              <a:t>DUMMY is a dummy table provided by SAP to just print data in output</a:t>
            </a:r>
          </a:p>
          <a:p>
            <a:pPr marL="285750" indent="-285750">
              <a:buFont typeface="Arial" panose="020B0604020202020204" pitchFamily="34" charset="0"/>
              <a:buChar char="•"/>
            </a:pPr>
            <a:r>
              <a:rPr lang="en-IN" sz="1600" dirty="0"/>
              <a:t>Data types for creating variables</a:t>
            </a:r>
          </a:p>
          <a:p>
            <a:r>
              <a:rPr lang="en-IN" sz="1600" dirty="0"/>
              <a:t>Number – integer, BIGINT, Decimal, TINYINT</a:t>
            </a:r>
          </a:p>
          <a:p>
            <a:r>
              <a:rPr lang="en-IN" sz="1600" dirty="0"/>
              <a:t>Char – CHAR, VARCHAR, NVARCHAR</a:t>
            </a:r>
          </a:p>
          <a:p>
            <a:r>
              <a:rPr lang="en-IN" sz="1600" dirty="0"/>
              <a:t>Special – BLOB, CLOB</a:t>
            </a:r>
          </a:p>
          <a:p>
            <a:r>
              <a:rPr lang="en-IN" sz="1600" dirty="0"/>
              <a:t>Date – DATE, TIMESTAMP, DATETIME</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506785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AMDP – ABAP Managed Data Procedure</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257541" y="744909"/>
            <a:ext cx="11619905" cy="3785652"/>
          </a:xfrm>
          <a:prstGeom prst="rect">
            <a:avLst/>
          </a:prstGeom>
          <a:noFill/>
        </p:spPr>
        <p:txBody>
          <a:bodyPr wrap="square" rtlCol="0">
            <a:spAutoFit/>
          </a:bodyPr>
          <a:lstStyle/>
          <a:p>
            <a:r>
              <a:rPr lang="en-US" sz="1600" dirty="0"/>
              <a:t>AMDP is an object created in ABAP system and at runtime it generates the procedure in HANA system hence we achieve code to data paradigm. It is one of the best technique to push down logic to the database. There is no need to login to HANA database anymore using HANA Studio as we can directly write SQL Script logic in ABAP system. Internally it contains SQL Script logic.</a:t>
            </a:r>
          </a:p>
          <a:p>
            <a:pPr marL="285750" indent="-285750">
              <a:buFont typeface="Arial" panose="020B0604020202020204" pitchFamily="34" charset="0"/>
              <a:buChar char="•"/>
            </a:pPr>
            <a:r>
              <a:rPr lang="en-US" sz="1600" dirty="0"/>
              <a:t>An AMDP is a ABAP class which contains SQL Script logic mutated by using an interface </a:t>
            </a:r>
            <a:r>
              <a:rPr lang="en-US" sz="1600" i="1" dirty="0" err="1"/>
              <a:t>if_amdp_marker_hdb</a:t>
            </a:r>
            <a:endParaRPr lang="en-US" sz="1600" i="1" dirty="0"/>
          </a:p>
          <a:p>
            <a:pPr marL="285750" indent="-285750">
              <a:buFont typeface="Arial" panose="020B0604020202020204" pitchFamily="34" charset="0"/>
              <a:buChar char="•"/>
            </a:pPr>
            <a:r>
              <a:rPr lang="en-US" sz="1600" dirty="0"/>
              <a:t>An AMDP is a static method inside of a class</a:t>
            </a:r>
          </a:p>
          <a:p>
            <a:pPr marL="285750" indent="-285750">
              <a:buFont typeface="Arial" panose="020B0604020202020204" pitchFamily="34" charset="0"/>
              <a:buChar char="•"/>
            </a:pPr>
            <a:r>
              <a:rPr lang="en-US" sz="1600" dirty="0"/>
              <a:t>The class can contain both ABAP and AMDP method but we cannot merge </a:t>
            </a:r>
            <a:r>
              <a:rPr lang="en-US" sz="1600" dirty="0" err="1"/>
              <a:t>abap</a:t>
            </a:r>
            <a:r>
              <a:rPr lang="en-US" sz="1600" dirty="0"/>
              <a:t> code</a:t>
            </a:r>
          </a:p>
          <a:p>
            <a:pPr marL="285750" indent="-285750">
              <a:buFont typeface="Arial" panose="020B0604020202020204" pitchFamily="34" charset="0"/>
              <a:buChar char="•"/>
            </a:pPr>
            <a:r>
              <a:rPr lang="en-US" sz="1600" dirty="0"/>
              <a:t>The class gets capability to do syntax check for </a:t>
            </a:r>
            <a:r>
              <a:rPr lang="en-US" sz="1600" dirty="0" err="1"/>
              <a:t>sql</a:t>
            </a:r>
            <a:r>
              <a:rPr lang="en-US" sz="1600" dirty="0"/>
              <a:t> script code</a:t>
            </a:r>
          </a:p>
          <a:p>
            <a:pPr marL="285750" indent="-285750">
              <a:buFont typeface="Arial" panose="020B0604020202020204" pitchFamily="34" charset="0"/>
              <a:buChar char="•"/>
            </a:pPr>
            <a:r>
              <a:rPr lang="en-US" sz="1600" dirty="0"/>
              <a:t>The AMDP method cannot have changing and return parameter</a:t>
            </a:r>
          </a:p>
          <a:p>
            <a:pPr marL="285750" indent="-285750">
              <a:buFont typeface="Arial" panose="020B0604020202020204" pitchFamily="34" charset="0"/>
              <a:buChar char="•"/>
            </a:pPr>
            <a:r>
              <a:rPr lang="en-US" sz="1600" dirty="0"/>
              <a:t>We have passed all values pass by value, if you plan to use tables in AMDP you must define them with </a:t>
            </a:r>
            <a:r>
              <a:rPr lang="en-US" sz="1600" b="1" dirty="0"/>
              <a:t>using clause</a:t>
            </a:r>
            <a:endParaRPr lang="en-US" sz="1600" dirty="0"/>
          </a:p>
          <a:p>
            <a:pPr marL="285750" indent="-285750">
              <a:buFont typeface="Arial" panose="020B0604020202020204" pitchFamily="34" charset="0"/>
              <a:buChar char="•"/>
            </a:pPr>
            <a:r>
              <a:rPr lang="en-US" sz="1600" dirty="0"/>
              <a:t>We cannot use complex data types like deep structures</a:t>
            </a:r>
          </a:p>
          <a:p>
            <a:pPr marL="285750" indent="-285750">
              <a:buFont typeface="Arial" panose="020B0604020202020204" pitchFamily="34" charset="0"/>
              <a:buChar char="•"/>
            </a:pPr>
            <a:r>
              <a:rPr lang="en-US" sz="1600" dirty="0"/>
              <a:t>We have to also use a special syntax for defining AMDP method</a:t>
            </a:r>
          </a:p>
          <a:p>
            <a:pPr marL="285750" indent="-285750">
              <a:buFont typeface="Arial" panose="020B0604020202020204" pitchFamily="34" charset="0"/>
              <a:buChar char="•"/>
            </a:pPr>
            <a:r>
              <a:rPr lang="en-US" sz="1600" dirty="0"/>
              <a:t>An AMDP is managed by ABAP system, hence it is sufficed to use ABAP transport to send to Q and P</a:t>
            </a:r>
          </a:p>
          <a:p>
            <a:pPr marL="285750" indent="-285750">
              <a:buFont typeface="Arial" panose="020B0604020202020204" pitchFamily="34" charset="0"/>
              <a:buChar char="•"/>
            </a:pPr>
            <a:r>
              <a:rPr lang="en-US" sz="1600" b="1" i="1" dirty="0"/>
              <a:t>When we activate AMDP nothing happens, when your call the AMDP that’s when the procedure gets created in HANA</a:t>
            </a:r>
            <a:endParaRPr lang="en-IN" sz="1600" b="1" i="1"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pic>
        <p:nvPicPr>
          <p:cNvPr id="1026" name="Picture 2" descr="Avengers Gif-Series And One Shots ✨ - Peter Parker - Wattpad">
            <a:extLst>
              <a:ext uri="{FF2B5EF4-FFF2-40B4-BE49-F238E27FC236}">
                <a16:creationId xmlns:a16="http://schemas.microsoft.com/office/drawing/2014/main" id="{2EEDFA1F-C6C3-857E-EAEE-93E13E713D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1884" y="4746214"/>
            <a:ext cx="2830166" cy="18299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11FAE6B-693A-69AF-2D10-19133520073C}"/>
              </a:ext>
            </a:extLst>
          </p:cNvPr>
          <p:cNvSpPr txBox="1"/>
          <p:nvPr/>
        </p:nvSpPr>
        <p:spPr>
          <a:xfrm>
            <a:off x="1773932" y="4324997"/>
            <a:ext cx="2592288" cy="461665"/>
          </a:xfrm>
          <a:prstGeom prst="rect">
            <a:avLst/>
          </a:prstGeom>
          <a:noFill/>
        </p:spPr>
        <p:txBody>
          <a:bodyPr wrap="square" rtlCol="0">
            <a:spAutoFit/>
          </a:bodyPr>
          <a:lstStyle/>
          <a:p>
            <a:r>
              <a:rPr lang="en-US" dirty="0"/>
              <a:t>Peter parker</a:t>
            </a:r>
          </a:p>
        </p:txBody>
      </p:sp>
      <p:pic>
        <p:nvPicPr>
          <p:cNvPr id="1028" name="Picture 4" descr="Spiderman Peter Parker GIF - Spiderman Peter Parker Tobey Maguire -  Discover &amp; Share GIFs">
            <a:extLst>
              <a:ext uri="{FF2B5EF4-FFF2-40B4-BE49-F238E27FC236}">
                <a16:creationId xmlns:a16="http://schemas.microsoft.com/office/drawing/2014/main" id="{0BA81A04-64CB-2E0C-2D6E-8B459721CD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2938" y="4746213"/>
            <a:ext cx="2830166" cy="1829947"/>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39FE8EC5-0518-74B3-1EBC-051899FA2F11}"/>
              </a:ext>
            </a:extLst>
          </p:cNvPr>
          <p:cNvSpPr/>
          <p:nvPr/>
        </p:nvSpPr>
        <p:spPr>
          <a:xfrm>
            <a:off x="4172050" y="5042764"/>
            <a:ext cx="3790888" cy="1152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Mutation</a:t>
            </a:r>
          </a:p>
          <a:p>
            <a:pPr algn="ctr"/>
            <a:r>
              <a:rPr lang="en-US" sz="1600" dirty="0"/>
              <a:t>IF_AMDP_MARKER_HDB</a:t>
            </a:r>
          </a:p>
        </p:txBody>
      </p:sp>
      <p:sp>
        <p:nvSpPr>
          <p:cNvPr id="11" name="TextBox 10">
            <a:extLst>
              <a:ext uri="{FF2B5EF4-FFF2-40B4-BE49-F238E27FC236}">
                <a16:creationId xmlns:a16="http://schemas.microsoft.com/office/drawing/2014/main" id="{70BC59F3-9915-B5AE-4C66-7666B7752D6B}"/>
              </a:ext>
            </a:extLst>
          </p:cNvPr>
          <p:cNvSpPr txBox="1"/>
          <p:nvPr/>
        </p:nvSpPr>
        <p:spPr>
          <a:xfrm>
            <a:off x="8542684" y="4345997"/>
            <a:ext cx="2592288" cy="461665"/>
          </a:xfrm>
          <a:prstGeom prst="rect">
            <a:avLst/>
          </a:prstGeom>
          <a:noFill/>
        </p:spPr>
        <p:txBody>
          <a:bodyPr wrap="square" rtlCol="0">
            <a:spAutoFit/>
          </a:bodyPr>
          <a:lstStyle/>
          <a:p>
            <a:r>
              <a:rPr lang="en-US" dirty="0"/>
              <a:t>Spiderman</a:t>
            </a:r>
          </a:p>
        </p:txBody>
      </p:sp>
    </p:spTree>
    <p:extLst>
      <p:ext uri="{BB962C8B-B14F-4D97-AF65-F5344CB8AC3E}">
        <p14:creationId xmlns:p14="http://schemas.microsoft.com/office/powerpoint/2010/main" val="113734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1000"/>
                                        <p:tgtEl>
                                          <p:spTgt spid="1026"/>
                                        </p:tgtEl>
                                      </p:cBhvr>
                                    </p:animEffect>
                                    <p:anim calcmode="lin" valueType="num">
                                      <p:cBhvr>
                                        <p:cTn id="22" dur="1000" fill="hold"/>
                                        <p:tgtEl>
                                          <p:spTgt spid="1026"/>
                                        </p:tgtEl>
                                        <p:attrNameLst>
                                          <p:attrName>ppt_x</p:attrName>
                                        </p:attrNameLst>
                                      </p:cBhvr>
                                      <p:tavLst>
                                        <p:tav tm="0">
                                          <p:val>
                                            <p:strVal val="#ppt_x"/>
                                          </p:val>
                                        </p:tav>
                                        <p:tav tm="100000">
                                          <p:val>
                                            <p:strVal val="#ppt_x"/>
                                          </p:val>
                                        </p:tav>
                                      </p:tavLst>
                                    </p:anim>
                                    <p:anim calcmode="lin" valueType="num">
                                      <p:cBhvr>
                                        <p:cTn id="23" dur="1000" fill="hold"/>
                                        <p:tgtEl>
                                          <p:spTgt spid="102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28"/>
                                        </p:tgtEl>
                                        <p:attrNameLst>
                                          <p:attrName>style.visibility</p:attrName>
                                        </p:attrNameLst>
                                      </p:cBhvr>
                                      <p:to>
                                        <p:strVal val="visible"/>
                                      </p:to>
                                    </p:set>
                                    <p:animEffect transition="in" filter="fade">
                                      <p:cBhvr>
                                        <p:cTn id="39" dur="1000"/>
                                        <p:tgtEl>
                                          <p:spTgt spid="1028"/>
                                        </p:tgtEl>
                                      </p:cBhvr>
                                    </p:animEffect>
                                    <p:anim calcmode="lin" valueType="num">
                                      <p:cBhvr>
                                        <p:cTn id="40" dur="1000" fill="hold"/>
                                        <p:tgtEl>
                                          <p:spTgt spid="1028"/>
                                        </p:tgtEl>
                                        <p:attrNameLst>
                                          <p:attrName>ppt_x</p:attrName>
                                        </p:attrNameLst>
                                      </p:cBhvr>
                                      <p:tavLst>
                                        <p:tav tm="0">
                                          <p:val>
                                            <p:strVal val="#ppt_x"/>
                                          </p:val>
                                        </p:tav>
                                        <p:tav tm="100000">
                                          <p:val>
                                            <p:strVal val="#ppt_x"/>
                                          </p:val>
                                        </p:tav>
                                      </p:tavLst>
                                    </p:anim>
                                    <p:anim calcmode="lin" valueType="num">
                                      <p:cBhvr>
                                        <p:cTn id="41" dur="1000" fill="hold"/>
                                        <p:tgtEl>
                                          <p:spTgt spid="102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fade">
                                      <p:cBhvr>
                                        <p:cTn id="51" dur="1000"/>
                                        <p:tgtEl>
                                          <p:spTgt spid="3">
                                            <p:txEl>
                                              <p:pRg st="2" end="2"/>
                                            </p:txEl>
                                          </p:spTgt>
                                        </p:tgtEl>
                                      </p:cBhvr>
                                    </p:animEffect>
                                    <p:anim calcmode="lin" valueType="num">
                                      <p:cBhvr>
                                        <p:cTn id="5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
                                            <p:txEl>
                                              <p:pRg st="3" end="3"/>
                                            </p:txEl>
                                          </p:spTgt>
                                        </p:tgtEl>
                                        <p:attrNameLst>
                                          <p:attrName>style.visibility</p:attrName>
                                        </p:attrNameLst>
                                      </p:cBhvr>
                                      <p:to>
                                        <p:strVal val="visible"/>
                                      </p:to>
                                    </p:set>
                                    <p:animEffect transition="in" filter="fade">
                                      <p:cBhvr>
                                        <p:cTn id="58" dur="1000"/>
                                        <p:tgtEl>
                                          <p:spTgt spid="3">
                                            <p:txEl>
                                              <p:pRg st="3" end="3"/>
                                            </p:txEl>
                                          </p:spTgt>
                                        </p:tgtEl>
                                      </p:cBhvr>
                                    </p:animEffect>
                                    <p:anim calcmode="lin" valueType="num">
                                      <p:cBhvr>
                                        <p:cTn id="5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3">
                                            <p:txEl>
                                              <p:pRg st="4" end="4"/>
                                            </p:txEl>
                                          </p:spTgt>
                                        </p:tgtEl>
                                        <p:attrNameLst>
                                          <p:attrName>style.visibility</p:attrName>
                                        </p:attrNameLst>
                                      </p:cBhvr>
                                      <p:to>
                                        <p:strVal val="visible"/>
                                      </p:to>
                                    </p:set>
                                    <p:animEffect transition="in" filter="fade">
                                      <p:cBhvr>
                                        <p:cTn id="65" dur="1000"/>
                                        <p:tgtEl>
                                          <p:spTgt spid="3">
                                            <p:txEl>
                                              <p:pRg st="4" end="4"/>
                                            </p:txEl>
                                          </p:spTgt>
                                        </p:tgtEl>
                                      </p:cBhvr>
                                    </p:animEffect>
                                    <p:anim calcmode="lin" valueType="num">
                                      <p:cBhvr>
                                        <p:cTn id="6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3">
                                            <p:txEl>
                                              <p:pRg st="5" end="5"/>
                                            </p:txEl>
                                          </p:spTgt>
                                        </p:tgtEl>
                                        <p:attrNameLst>
                                          <p:attrName>style.visibility</p:attrName>
                                        </p:attrNameLst>
                                      </p:cBhvr>
                                      <p:to>
                                        <p:strVal val="visible"/>
                                      </p:to>
                                    </p:set>
                                    <p:animEffect transition="in" filter="fade">
                                      <p:cBhvr>
                                        <p:cTn id="72" dur="1000"/>
                                        <p:tgtEl>
                                          <p:spTgt spid="3">
                                            <p:txEl>
                                              <p:pRg st="5" end="5"/>
                                            </p:txEl>
                                          </p:spTgt>
                                        </p:tgtEl>
                                      </p:cBhvr>
                                    </p:animEffect>
                                    <p:anim calcmode="lin" valueType="num">
                                      <p:cBhvr>
                                        <p:cTn id="7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7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
                                            <p:txEl>
                                              <p:pRg st="6" end="6"/>
                                            </p:txEl>
                                          </p:spTgt>
                                        </p:tgtEl>
                                        <p:attrNameLst>
                                          <p:attrName>style.visibility</p:attrName>
                                        </p:attrNameLst>
                                      </p:cBhvr>
                                      <p:to>
                                        <p:strVal val="visible"/>
                                      </p:to>
                                    </p:set>
                                    <p:animEffect transition="in" filter="fade">
                                      <p:cBhvr>
                                        <p:cTn id="79" dur="1000"/>
                                        <p:tgtEl>
                                          <p:spTgt spid="3">
                                            <p:txEl>
                                              <p:pRg st="6" end="6"/>
                                            </p:txEl>
                                          </p:spTgt>
                                        </p:tgtEl>
                                      </p:cBhvr>
                                    </p:animEffect>
                                    <p:anim calcmode="lin" valueType="num">
                                      <p:cBhvr>
                                        <p:cTn id="8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8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3">
                                            <p:txEl>
                                              <p:pRg st="7" end="7"/>
                                            </p:txEl>
                                          </p:spTgt>
                                        </p:tgtEl>
                                        <p:attrNameLst>
                                          <p:attrName>style.visibility</p:attrName>
                                        </p:attrNameLst>
                                      </p:cBhvr>
                                      <p:to>
                                        <p:strVal val="visible"/>
                                      </p:to>
                                    </p:set>
                                    <p:animEffect transition="in" filter="fade">
                                      <p:cBhvr>
                                        <p:cTn id="86" dur="1000"/>
                                        <p:tgtEl>
                                          <p:spTgt spid="3">
                                            <p:txEl>
                                              <p:pRg st="7" end="7"/>
                                            </p:txEl>
                                          </p:spTgt>
                                        </p:tgtEl>
                                      </p:cBhvr>
                                    </p:animEffect>
                                    <p:anim calcmode="lin" valueType="num">
                                      <p:cBhvr>
                                        <p:cTn id="8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8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animEffect transition="in" filter="fade">
                                      <p:cBhvr>
                                        <p:cTn id="93" dur="1000"/>
                                        <p:tgtEl>
                                          <p:spTgt spid="3">
                                            <p:txEl>
                                              <p:pRg st="8" end="8"/>
                                            </p:txEl>
                                          </p:spTgt>
                                        </p:tgtEl>
                                      </p:cBhvr>
                                    </p:animEffect>
                                    <p:anim calcmode="lin" valueType="num">
                                      <p:cBhvr>
                                        <p:cTn id="9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9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
                                            <p:txEl>
                                              <p:pRg st="9" end="9"/>
                                            </p:txEl>
                                          </p:spTgt>
                                        </p:tgtEl>
                                        <p:attrNameLst>
                                          <p:attrName>style.visibility</p:attrName>
                                        </p:attrNameLst>
                                      </p:cBhvr>
                                      <p:to>
                                        <p:strVal val="visible"/>
                                      </p:to>
                                    </p:set>
                                    <p:animEffect transition="in" filter="fade">
                                      <p:cBhvr>
                                        <p:cTn id="100" dur="1000"/>
                                        <p:tgtEl>
                                          <p:spTgt spid="3">
                                            <p:txEl>
                                              <p:pRg st="9" end="9"/>
                                            </p:txEl>
                                          </p:spTgt>
                                        </p:tgtEl>
                                      </p:cBhvr>
                                    </p:animEffect>
                                    <p:anim calcmode="lin" valueType="num">
                                      <p:cBhvr>
                                        <p:cTn id="10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10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3">
                                            <p:txEl>
                                              <p:pRg st="10" end="10"/>
                                            </p:txEl>
                                          </p:spTgt>
                                        </p:tgtEl>
                                        <p:attrNameLst>
                                          <p:attrName>style.visibility</p:attrName>
                                        </p:attrNameLst>
                                      </p:cBhvr>
                                      <p:to>
                                        <p:strVal val="visible"/>
                                      </p:to>
                                    </p:set>
                                    <p:animEffect transition="in" filter="fade">
                                      <p:cBhvr>
                                        <p:cTn id="107" dur="1000"/>
                                        <p:tgtEl>
                                          <p:spTgt spid="3">
                                            <p:txEl>
                                              <p:pRg st="10" end="10"/>
                                            </p:txEl>
                                          </p:spTgt>
                                        </p:tgtEl>
                                      </p:cBhvr>
                                    </p:animEffect>
                                    <p:anim calcmode="lin" valueType="num">
                                      <p:cBhvr>
                                        <p:cTn id="10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10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OIA Scenario – Based on EPM Model</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9354433" cy="2308324"/>
          </a:xfrm>
          <a:prstGeom prst="rect">
            <a:avLst/>
          </a:prstGeom>
          <a:noFill/>
        </p:spPr>
        <p:txBody>
          <a:bodyPr wrap="square" rtlCol="0">
            <a:spAutoFit/>
          </a:bodyPr>
          <a:lstStyle/>
          <a:p>
            <a:r>
              <a:rPr lang="en-US" sz="1800" b="1" dirty="0"/>
              <a:t>Open Item Analysis Scenario</a:t>
            </a:r>
          </a:p>
          <a:p>
            <a:r>
              <a:rPr lang="en-US" sz="1800" dirty="0"/>
              <a:t>Mr. </a:t>
            </a:r>
            <a:r>
              <a:rPr lang="en-US" sz="1800" dirty="0" err="1"/>
              <a:t>Jems</a:t>
            </a:r>
            <a:r>
              <a:rPr lang="en-US" sz="1800" dirty="0"/>
              <a:t> is 65-year-old men, working in </a:t>
            </a:r>
            <a:r>
              <a:rPr lang="en-US" sz="1800" dirty="0" err="1"/>
              <a:t>ITeIO</a:t>
            </a:r>
            <a:r>
              <a:rPr lang="en-US" sz="1800" dirty="0"/>
              <a:t> company since last 25 years as an </a:t>
            </a:r>
            <a:r>
              <a:rPr lang="en-US" sz="1800" b="1" dirty="0"/>
              <a:t>account receivable accountant.</a:t>
            </a:r>
            <a:r>
              <a:rPr lang="en-US" sz="1800" dirty="0"/>
              <a:t> He drives Audi A8 and lives in downtown in his own house near the lake. He loves reading books and do gardening. </a:t>
            </a:r>
          </a:p>
          <a:p>
            <a:endParaRPr lang="en-IN" sz="1800" b="1" dirty="0"/>
          </a:p>
          <a:p>
            <a:endParaRPr lang="en-IN" sz="1800" b="1" dirty="0"/>
          </a:p>
          <a:p>
            <a:r>
              <a:rPr lang="en-IN" sz="1800" b="1" dirty="0"/>
              <a:t>Who is an Account Receivable Accountant?</a:t>
            </a:r>
          </a:p>
          <a:p>
            <a:endParaRPr lang="en-US"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pic>
        <p:nvPicPr>
          <p:cNvPr id="1026" name="Picture 2" descr="6,504 Old Man Face Illustrations &amp; Clip Art - iStock | Very ...">
            <a:extLst>
              <a:ext uri="{FF2B5EF4-FFF2-40B4-BE49-F238E27FC236}">
                <a16:creationId xmlns:a16="http://schemas.microsoft.com/office/drawing/2014/main" id="{8A7AFEC2-9110-2C73-0EF8-F312D05D396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05544" y="692697"/>
            <a:ext cx="2266579" cy="20882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D6789B0-1D6B-26C1-608A-AE6FDF3F8485}"/>
              </a:ext>
            </a:extLst>
          </p:cNvPr>
          <p:cNvSpPr txBox="1"/>
          <p:nvPr/>
        </p:nvSpPr>
        <p:spPr>
          <a:xfrm>
            <a:off x="297244" y="3116689"/>
            <a:ext cx="11594335" cy="1477328"/>
          </a:xfrm>
          <a:prstGeom prst="rect">
            <a:avLst/>
          </a:prstGeom>
          <a:noFill/>
        </p:spPr>
        <p:txBody>
          <a:bodyPr wrap="square" rtlCol="0">
            <a:spAutoFit/>
          </a:bodyPr>
          <a:lstStyle/>
          <a:p>
            <a:r>
              <a:rPr lang="en-US" sz="1800" dirty="0"/>
              <a:t>Cash has a very important role for the success of the business. It is in the best interest of a company to collect the pending dues from their customers on time. By putting this cash back into the system company can execute their expansion plans and perform better for profitability in the future. An accountant’s job is to look into the system and find out all the unpaid invoices. He typically comes into the office and look for invoices are pending since long time and exceeds a particular threshold. Classify these invoices and perform dunning (contact customers).</a:t>
            </a:r>
          </a:p>
        </p:txBody>
      </p:sp>
    </p:spTree>
    <p:extLst>
      <p:ext uri="{BB962C8B-B14F-4D97-AF65-F5344CB8AC3E}">
        <p14:creationId xmlns:p14="http://schemas.microsoft.com/office/powerpoint/2010/main" val="229617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1000"/>
                                        <p:tgtEl>
                                          <p:spTgt spid="9">
                                            <p:txEl>
                                              <p:pRg st="0" end="0"/>
                                            </p:txEl>
                                          </p:spTgt>
                                        </p:tgtEl>
                                      </p:cBhvr>
                                    </p:animEffect>
                                    <p:anim calcmode="lin" valueType="num">
                                      <p:cBhvr>
                                        <p:cTn id="2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Custom 526">
      <a:dk1>
        <a:sysClr val="windowText" lastClr="000000"/>
      </a:dk1>
      <a:lt1>
        <a:sysClr val="window" lastClr="FFFFFF"/>
      </a:lt1>
      <a:dk2>
        <a:srgbClr val="153153"/>
      </a:dk2>
      <a:lt2>
        <a:srgbClr val="EEECE1"/>
      </a:lt2>
      <a:accent1>
        <a:srgbClr val="6249DF"/>
      </a:accent1>
      <a:accent2>
        <a:srgbClr val="03BAC8"/>
      </a:accent2>
      <a:accent3>
        <a:srgbClr val="F9F7F3"/>
      </a:accent3>
      <a:accent4>
        <a:srgbClr val="EDDEA4"/>
      </a:accent4>
      <a:accent5>
        <a:srgbClr val="F7A072"/>
      </a:accent5>
      <a:accent6>
        <a:srgbClr val="A5A5A5"/>
      </a:accent6>
      <a:hlink>
        <a:srgbClr val="0000FF"/>
      </a:hlink>
      <a:folHlink>
        <a:srgbClr val="800080"/>
      </a:folHlink>
    </a:clrScheme>
    <a:fontScheme name="slidemodel">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7971</TotalTime>
  <Words>2204</Words>
  <Application>Microsoft Office PowerPoint</Application>
  <PresentationFormat>Custom</PresentationFormat>
  <Paragraphs>274</Paragraphs>
  <Slides>29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Cooper Black</vt:lpstr>
      <vt:lpstr>Segoe UI</vt:lpstr>
      <vt:lpstr>Segoe UI Black</vt:lpstr>
      <vt:lpstr>Office Theme</vt:lpstr>
      <vt:lpstr>SAP S/4HANA CDS, SAC Training Day 4</vt:lpstr>
      <vt:lpstr>Agenda – Day 4</vt:lpstr>
      <vt:lpstr>PowerPoint Presentation</vt:lpstr>
      <vt:lpstr>Query Browser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SAP Analytics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OVP Applications in S/4HANA</vt:lpstr>
      <vt:lpstr>Title</vt:lpstr>
      <vt:lpstr>Title</vt:lpstr>
      <vt:lpstr>Questions?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212</cp:revision>
  <dcterms:created xsi:type="dcterms:W3CDTF">2013-09-12T13:05:01Z</dcterms:created>
  <dcterms:modified xsi:type="dcterms:W3CDTF">2023-12-18T07:23:20Z</dcterms:modified>
</cp:coreProperties>
</file>